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 id="2147483674" r:id="rId3"/>
    <p:sldMasterId id="2147483688" r:id="rId4"/>
  </p:sldMasterIdLst>
  <p:notesMasterIdLst>
    <p:notesMasterId r:id="rId55"/>
  </p:notesMasterIdLst>
  <p:handoutMasterIdLst>
    <p:handoutMasterId r:id="rId56"/>
  </p:handoutMasterIdLst>
  <p:sldIdLst>
    <p:sldId id="378" r:id="rId5"/>
    <p:sldId id="374" r:id="rId6"/>
    <p:sldId id="375" r:id="rId7"/>
    <p:sldId id="376" r:id="rId8"/>
    <p:sldId id="380" r:id="rId9"/>
    <p:sldId id="383" r:id="rId10"/>
    <p:sldId id="264" r:id="rId11"/>
    <p:sldId id="276" r:id="rId12"/>
    <p:sldId id="381" r:id="rId13"/>
    <p:sldId id="371" r:id="rId14"/>
    <p:sldId id="420" r:id="rId15"/>
    <p:sldId id="370" r:id="rId16"/>
    <p:sldId id="278" r:id="rId17"/>
    <p:sldId id="280" r:id="rId18"/>
    <p:sldId id="281" r:id="rId19"/>
    <p:sldId id="282" r:id="rId20"/>
    <p:sldId id="283" r:id="rId21"/>
    <p:sldId id="385" r:id="rId22"/>
    <p:sldId id="386" r:id="rId23"/>
    <p:sldId id="387" r:id="rId24"/>
    <p:sldId id="388" r:id="rId25"/>
    <p:sldId id="397" r:id="rId26"/>
    <p:sldId id="390" r:id="rId27"/>
    <p:sldId id="391" r:id="rId28"/>
    <p:sldId id="392" r:id="rId29"/>
    <p:sldId id="393" r:id="rId30"/>
    <p:sldId id="394" r:id="rId31"/>
    <p:sldId id="395" r:id="rId32"/>
    <p:sldId id="396" r:id="rId33"/>
    <p:sldId id="398" r:id="rId34"/>
    <p:sldId id="399" r:id="rId35"/>
    <p:sldId id="400" r:id="rId36"/>
    <p:sldId id="401" r:id="rId37"/>
    <p:sldId id="402" r:id="rId38"/>
    <p:sldId id="403" r:id="rId39"/>
    <p:sldId id="404" r:id="rId40"/>
    <p:sldId id="405" r:id="rId41"/>
    <p:sldId id="406" r:id="rId42"/>
    <p:sldId id="407" r:id="rId43"/>
    <p:sldId id="412" r:id="rId44"/>
    <p:sldId id="413" r:id="rId45"/>
    <p:sldId id="408" r:id="rId46"/>
    <p:sldId id="409" r:id="rId47"/>
    <p:sldId id="410" r:id="rId48"/>
    <p:sldId id="414" r:id="rId49"/>
    <p:sldId id="415" r:id="rId50"/>
    <p:sldId id="416" r:id="rId51"/>
    <p:sldId id="417" r:id="rId52"/>
    <p:sldId id="418" r:id="rId53"/>
    <p:sldId id="421" r:id="rId54"/>
  </p:sldIdLst>
  <p:sldSz cx="10058400" cy="777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68" userDrawn="1">
          <p15:clr>
            <a:srgbClr val="A4A3A4"/>
          </p15:clr>
        </p15:guide>
        <p15:guide id="2" orient="horz" pos="2448" userDrawn="1">
          <p15:clr>
            <a:srgbClr val="A4A3A4"/>
          </p15:clr>
        </p15:guide>
        <p15:guide id="3" pos="3268" userDrawn="1">
          <p15:clr>
            <a:srgbClr val="A4A3A4"/>
          </p15:clr>
        </p15:guide>
        <p15:guide id="4" orient="horz" pos="2548" userDrawn="1">
          <p15:clr>
            <a:srgbClr val="A4A3A4"/>
          </p15:clr>
        </p15:guide>
        <p15:guide id="5" orient="horz" pos="2648" userDrawn="1">
          <p15:clr>
            <a:srgbClr val="A4A3A4"/>
          </p15:clr>
        </p15:guide>
        <p15:guide id="6" orient="horz" pos="2748" userDrawn="1">
          <p15:clr>
            <a:srgbClr val="A4A3A4"/>
          </p15:clr>
        </p15:guide>
        <p15:guide id="7" pos="3368" userDrawn="1">
          <p15:clr>
            <a:srgbClr val="A4A3A4"/>
          </p15:clr>
        </p15:guide>
        <p15:guide id="8" orient="horz" pos="2848" userDrawn="1">
          <p15:clr>
            <a:srgbClr val="A4A3A4"/>
          </p15:clr>
        </p15:guide>
        <p15:guide id="9" pos="34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A82"/>
    <a:srgbClr val="C8C949"/>
    <a:srgbClr val="EA9293"/>
    <a:srgbClr val="E88586"/>
    <a:srgbClr val="C72C2C"/>
    <a:srgbClr val="CACC4F"/>
    <a:srgbClr val="CACC51"/>
    <a:srgbClr val="1C5F9E"/>
    <a:srgbClr val="427AAE"/>
    <a:srgbClr val="E471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47786" autoAdjust="0"/>
  </p:normalViewPr>
  <p:slideViewPr>
    <p:cSldViewPr snapToGrid="0">
      <p:cViewPr varScale="1">
        <p:scale>
          <a:sx n="27" d="100"/>
          <a:sy n="27" d="100"/>
        </p:scale>
        <p:origin x="2514" y="60"/>
      </p:cViewPr>
      <p:guideLst>
        <p:guide pos="3168"/>
        <p:guide orient="horz" pos="2448"/>
        <p:guide pos="3268"/>
        <p:guide orient="horz" pos="2548"/>
        <p:guide orient="horz" pos="2648"/>
        <p:guide orient="horz" pos="2748"/>
        <p:guide pos="3368"/>
        <p:guide orient="horz" pos="2848"/>
        <p:guide pos="3468"/>
      </p:guideLst>
    </p:cSldViewPr>
  </p:slideViewPr>
  <p:outlineViewPr>
    <p:cViewPr>
      <p:scale>
        <a:sx n="33" d="100"/>
        <a:sy n="33" d="100"/>
      </p:scale>
      <p:origin x="0" y="0"/>
    </p:cViewPr>
  </p:outlineViewPr>
  <p:notesTextViewPr>
    <p:cViewPr>
      <p:scale>
        <a:sx n="125" d="100"/>
        <a:sy n="125" d="100"/>
      </p:scale>
      <p:origin x="0" y="-288"/>
    </p:cViewPr>
  </p:notesTextViewPr>
  <p:sorterViewPr>
    <p:cViewPr>
      <p:scale>
        <a:sx n="100" d="100"/>
        <a:sy n="100" d="100"/>
      </p:scale>
      <p:origin x="0" y="0"/>
    </p:cViewPr>
  </p:sorterViewPr>
  <p:notesViewPr>
    <p:cSldViewPr snapToGrid="0">
      <p:cViewPr varScale="1">
        <p:scale>
          <a:sx n="84" d="100"/>
          <a:sy n="84" d="100"/>
        </p:scale>
        <p:origin x="2706"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slideMaster" Target="slideMasters/slideMaster1.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3.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2.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D6FE3C-34D8-4B4B-9273-D907B0A3B964}" type="datetimeFigureOut">
              <a:rPr lang="en-US"/>
              <a:t>27-03-2017</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69A89D-734B-4FAD-B6E7-2B864E72E489}" type="slidenum">
              <a:rPr/>
              <a:t>‹#›</a:t>
            </a:fld>
            <a:endParaRPr/>
          </a:p>
        </p:txBody>
      </p:sp>
    </p:spTree>
    <p:extLst>
      <p:ext uri="{BB962C8B-B14F-4D97-AF65-F5344CB8AC3E}">
        <p14:creationId xmlns:p14="http://schemas.microsoft.com/office/powerpoint/2010/main" val="2919203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FF5F4-5691-49AF-9E16-FB22826F7264}" type="datetimeFigureOut">
              <a:rPr lang="en-US"/>
              <a:t>27-03-2017</a:t>
            </a:fld>
            <a:endParaRPr/>
          </a:p>
        </p:txBody>
      </p:sp>
      <p:sp>
        <p:nvSpPr>
          <p:cNvPr id="4" name="Slide Image Placeholder 3"/>
          <p:cNvSpPr>
            <a:spLocks noGrp="1" noRot="1" noChangeAspect="1"/>
          </p:cNvSpPr>
          <p:nvPr>
            <p:ph type="sldImg" idx="2"/>
          </p:nvPr>
        </p:nvSpPr>
        <p:spPr>
          <a:xfrm>
            <a:off x="1431925" y="1143000"/>
            <a:ext cx="399415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A89D7-7603-4ECB-ADF6-F6CF2BE4F401}" type="slidenum">
              <a:rPr/>
              <a:t>‹#›</a:t>
            </a:fld>
            <a:endParaRPr/>
          </a:p>
        </p:txBody>
      </p:sp>
    </p:spTree>
    <p:extLst>
      <p:ext uri="{BB962C8B-B14F-4D97-AF65-F5344CB8AC3E}">
        <p14:creationId xmlns:p14="http://schemas.microsoft.com/office/powerpoint/2010/main" val="2925848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b="0" i="0" kern="1200" dirty="0">
                <a:solidFill>
                  <a:schemeClr val="tx1"/>
                </a:solidFill>
                <a:effectLst/>
                <a:latin typeface="+mn-lt"/>
                <a:ea typeface="+mn-ea"/>
                <a:cs typeface="+mn-cs"/>
              </a:rPr>
              <a:t>Muy buenas tardes </a:t>
            </a:r>
            <a:r>
              <a:rPr lang="es-PY" dirty="0"/>
              <a:t>somos alumnos de la carrera de análisis de sistemas, mi compañero Iván Ariel Cáceres y quién les habla Ariel Landaida,  </a:t>
            </a:r>
            <a:r>
              <a:rPr lang="es-ES" sz="1200" b="0" i="0" kern="1200" dirty="0">
                <a:solidFill>
                  <a:schemeClr val="tx1"/>
                </a:solidFill>
                <a:effectLst/>
                <a:latin typeface="+mn-lt"/>
                <a:ea typeface="+mn-ea"/>
                <a:cs typeface="+mn-cs"/>
              </a:rPr>
              <a:t>estamos complacidos de compartir con ustedes este tema, que nos ha interesado por mucho tiempo, la cual trata </a:t>
            </a:r>
            <a:r>
              <a:rPr lang="es-PY" dirty="0"/>
              <a:t>sobre Business </a:t>
            </a:r>
            <a:r>
              <a:rPr lang="es-PY" dirty="0" err="1"/>
              <a:t>Intelligence</a:t>
            </a:r>
            <a:r>
              <a:rPr lang="es-PY" dirty="0"/>
              <a:t>  y específicamente su aplicación utilizando técnicas de Data Discovery a datos del Paraguay.</a:t>
            </a:r>
          </a:p>
          <a:p>
            <a:endParaRPr lang="es-PY" dirty="0"/>
          </a:p>
          <a:p>
            <a:r>
              <a:rPr lang="es-PY" dirty="0"/>
              <a:t>22 segundos</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2</a:t>
            </a:fld>
            <a:endParaRPr lang="en-US"/>
          </a:p>
        </p:txBody>
      </p:sp>
    </p:spTree>
    <p:extLst>
      <p:ext uri="{BB962C8B-B14F-4D97-AF65-F5344CB8AC3E}">
        <p14:creationId xmlns:p14="http://schemas.microsoft.com/office/powerpoint/2010/main" val="31479110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sz="1200" b="0" i="0" kern="1200" dirty="0">
                <a:solidFill>
                  <a:schemeClr val="tx1"/>
                </a:solidFill>
                <a:effectLst/>
                <a:latin typeface="+mn-lt"/>
                <a:ea typeface="+mn-ea"/>
                <a:cs typeface="+mn-cs"/>
              </a:rPr>
              <a:t>En esta imagen podemos ver los 4 tipos de análisis dentro de BI, </a:t>
            </a:r>
          </a:p>
          <a:p>
            <a:r>
              <a:rPr lang="es-PY" sz="1200" b="0" i="0" kern="1200" dirty="0">
                <a:solidFill>
                  <a:schemeClr val="tx1"/>
                </a:solidFill>
                <a:effectLst/>
                <a:latin typeface="+mn-lt"/>
                <a:ea typeface="+mn-ea"/>
                <a:cs typeface="+mn-cs"/>
              </a:rPr>
              <a:t>El análisis descriptivo, el análisis de diagnostico, el análisis predictivo y el análisis prescriptivo</a:t>
            </a:r>
          </a:p>
          <a:p>
            <a:pPr marL="228600" indent="-228600">
              <a:buFont typeface="+mj-lt"/>
              <a:buAutoNum type="arabicPeriod"/>
            </a:pPr>
            <a:r>
              <a:rPr lang="es-PY" sz="1200" b="0" i="0" kern="1200" dirty="0">
                <a:solidFill>
                  <a:schemeClr val="tx1"/>
                </a:solidFill>
                <a:effectLst/>
                <a:latin typeface="+mn-lt"/>
                <a:ea typeface="+mn-ea"/>
                <a:cs typeface="+mn-cs"/>
              </a:rPr>
              <a:t>El análisis descriptivo responde a la pregunta, que sucedió basándose en datos históricos, ejemplos: las ventas del mes, el producto mas vendido, los clientes mas rentables, etc. </a:t>
            </a:r>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s-ES" sz="1200" b="0" i="0" kern="1200" dirty="0">
                <a:solidFill>
                  <a:schemeClr val="tx1"/>
                </a:solidFill>
                <a:effectLst/>
                <a:latin typeface="+mn-lt"/>
                <a:ea typeface="+mn-ea"/>
                <a:cs typeface="+mn-cs"/>
              </a:rPr>
              <a:t>La gran mayoría de las</a:t>
            </a:r>
            <a:r>
              <a:rPr lang="es-ES" sz="1200" b="0" i="0" kern="1200" baseline="0" dirty="0">
                <a:solidFill>
                  <a:schemeClr val="tx1"/>
                </a:solidFill>
                <a:effectLst/>
                <a:latin typeface="+mn-lt"/>
                <a:ea typeface="+mn-ea"/>
                <a:cs typeface="+mn-cs"/>
              </a:rPr>
              <a:t> empresas </a:t>
            </a:r>
            <a:r>
              <a:rPr lang="es-ES" sz="1200" b="0" i="0" kern="1200" dirty="0">
                <a:solidFill>
                  <a:schemeClr val="tx1"/>
                </a:solidFill>
                <a:effectLst/>
                <a:latin typeface="+mn-lt"/>
                <a:ea typeface="+mn-ea"/>
                <a:cs typeface="+mn-cs"/>
              </a:rPr>
              <a:t>se encuentran aún en un nivel “descriptivo”, es decir, el software se limita a describir las dimensiones y medidas de un aspecto particular del negocio.</a:t>
            </a:r>
            <a:endParaRPr lang="es-PY" sz="1200" b="0" i="0" kern="1200" baseline="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s-PY" sz="1200" b="0" i="0" kern="1200" dirty="0">
                <a:solidFill>
                  <a:schemeClr val="tx1"/>
                </a:solidFill>
                <a:effectLst/>
                <a:latin typeface="+mn-lt"/>
                <a:ea typeface="+mn-ea"/>
                <a:cs typeface="+mn-cs"/>
              </a:rPr>
              <a:t>El análisis de diagnóstico, responde a la pregunta, por qué sucedió , por ejemplo:  En una empresa hidroeléctrica, al analizar datos de la facturación, podríamos darnos cuenta de que un mes cualquiera la recaudación fue menor en comparación a los otros meses, entonces nos preguntaríamos por qué sucedió? Al navegar un poco mas entre los datos, uno de los motivos podría ser la morosidad de algunos clientes como también, la cantidad de clientes podría haber disminuido, esto nos responde a la pregunta por qué sucedió.</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s-PY" sz="1200" b="0" i="0" kern="1200" dirty="0">
                <a:solidFill>
                  <a:schemeClr val="tx1"/>
                </a:solidFill>
                <a:effectLst/>
                <a:latin typeface="+mn-lt"/>
                <a:ea typeface="+mn-ea"/>
                <a:cs typeface="+mn-cs"/>
              </a:rPr>
              <a:t>      Mencionamos mas arriba la palabra “navegar mas entre los datos”, que en data Discovery significa hacer drill </a:t>
            </a:r>
            <a:r>
              <a:rPr lang="es-PY" sz="1200" b="0" i="0" kern="1200" dirty="0" err="1">
                <a:solidFill>
                  <a:schemeClr val="tx1"/>
                </a:solidFill>
                <a:effectLst/>
                <a:latin typeface="+mn-lt"/>
                <a:ea typeface="+mn-ea"/>
                <a:cs typeface="+mn-cs"/>
              </a:rPr>
              <a:t>down</a:t>
            </a:r>
            <a:r>
              <a:rPr lang="es-PY" sz="1200" b="0" i="0" kern="1200" dirty="0">
                <a:solidFill>
                  <a:schemeClr val="tx1"/>
                </a:solidFill>
                <a:effectLst/>
                <a:latin typeface="+mn-lt"/>
                <a:ea typeface="+mn-ea"/>
                <a:cs typeface="+mn-cs"/>
              </a:rPr>
              <a:t> y drill up, en el caso de </a:t>
            </a:r>
            <a:r>
              <a:rPr lang="es-PY" sz="1200" b="0" i="0" kern="1200" dirty="0" err="1">
                <a:solidFill>
                  <a:schemeClr val="tx1"/>
                </a:solidFill>
                <a:effectLst/>
                <a:latin typeface="+mn-lt"/>
                <a:ea typeface="+mn-ea"/>
                <a:cs typeface="+mn-cs"/>
              </a:rPr>
              <a:t>drilldown</a:t>
            </a:r>
            <a:r>
              <a:rPr lang="es-PY" sz="1200" b="0" i="0" kern="1200" dirty="0">
                <a:solidFill>
                  <a:schemeClr val="tx1"/>
                </a:solidFill>
                <a:effectLst/>
                <a:latin typeface="+mn-lt"/>
                <a:ea typeface="+mn-ea"/>
                <a:cs typeface="+mn-cs"/>
              </a:rPr>
              <a:t>, dotar a nuestro análisis de mayor granularidad y en el caso de drill up, hacerlo menos detallado o mas generalizado, inclusive podemos agregar mas </a:t>
            </a:r>
            <a:r>
              <a:rPr lang="es-PY" sz="1200" b="0" i="0" kern="1200">
                <a:solidFill>
                  <a:schemeClr val="tx1"/>
                </a:solidFill>
                <a:effectLst/>
                <a:latin typeface="+mn-lt"/>
                <a:ea typeface="+mn-ea"/>
                <a:cs typeface="+mn-cs"/>
              </a:rPr>
              <a:t>datos relacionados.</a:t>
            </a:r>
            <a:endParaRPr lang="es-PY" sz="1200" b="0" i="0" kern="1200" dirty="0">
              <a:solidFill>
                <a:schemeClr val="tx1"/>
              </a:solidFill>
              <a:effectLst/>
              <a:latin typeface="+mn-lt"/>
              <a:ea typeface="+mn-ea"/>
              <a:cs typeface="+mn-cs"/>
            </a:endParaRPr>
          </a:p>
          <a:p>
            <a:pPr marL="228600" indent="-228600">
              <a:buFont typeface="+mj-lt"/>
              <a:buAutoNum type="arabicPeriod"/>
            </a:pPr>
            <a:r>
              <a:rPr lang="es-PY" sz="1200" b="0" i="0" kern="1200" dirty="0">
                <a:solidFill>
                  <a:schemeClr val="tx1"/>
                </a:solidFill>
                <a:effectLst/>
                <a:latin typeface="+mn-lt"/>
                <a:ea typeface="+mn-ea"/>
                <a:cs typeface="+mn-cs"/>
              </a:rPr>
              <a:t>El análisis predictivo, que responde a la pregunta, </a:t>
            </a:r>
            <a:r>
              <a:rPr lang="es-PY" sz="1200" b="0" i="0" kern="1200" baseline="0" dirty="0">
                <a:solidFill>
                  <a:schemeClr val="tx1"/>
                </a:solidFill>
                <a:effectLst/>
                <a:latin typeface="+mn-lt"/>
                <a:ea typeface="+mn-ea"/>
                <a:cs typeface="+mn-cs"/>
              </a:rPr>
              <a:t>Qué pasará</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Son análisis basados en datos históricos que ayudan a calcular las tendencias, estos cálculos van mejorando su nivel de precisión con el pasar de los años.</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s-PY" sz="1200" b="0" i="0" kern="1200" baseline="0" dirty="0">
                <a:solidFill>
                  <a:schemeClr val="tx1"/>
                </a:solidFill>
                <a:effectLst/>
                <a:latin typeface="+mn-lt"/>
                <a:ea typeface="+mn-ea"/>
                <a:cs typeface="+mn-cs"/>
              </a:rPr>
              <a:t>      Esto es cuando datos históricos son combinados con reglas, algoritmos y ocasionalmente datos externos, para determinar la      probabilidad de que ocurran situacione</a:t>
            </a:r>
            <a:r>
              <a:rPr lang="es-PY" sz="1200" b="0" i="0" kern="1200" baseline="0" dirty="0">
                <a:solidFill>
                  <a:schemeClr val="tx1"/>
                </a:solidFill>
                <a:effectLst/>
                <a:latin typeface="+mn-lt"/>
                <a:ea typeface="+mn-ea"/>
                <a:cs typeface="+mn-cs"/>
              </a:rPr>
              <a:t>s.</a:t>
            </a:r>
            <a:endParaRPr lang="es-PY" sz="1200" b="0" i="0" kern="1200" dirty="0">
              <a:solidFill>
                <a:schemeClr val="tx1"/>
              </a:solidFill>
              <a:effectLst/>
              <a:latin typeface="+mn-lt"/>
              <a:ea typeface="+mn-ea"/>
              <a:cs typeface="+mn-cs"/>
            </a:endParaRPr>
          </a:p>
          <a:p>
            <a:pPr marL="228600" indent="-228600">
              <a:buFont typeface="+mj-lt"/>
              <a:buAutoNum type="arabicPeriod"/>
            </a:pPr>
            <a:r>
              <a:rPr lang="es-PY" sz="1200" b="0" i="0" kern="1200" dirty="0">
                <a:solidFill>
                  <a:schemeClr val="tx1"/>
                </a:solidFill>
                <a:effectLst/>
                <a:latin typeface="+mn-lt"/>
                <a:ea typeface="+mn-ea"/>
                <a:cs typeface="+mn-cs"/>
              </a:rPr>
              <a:t>Y el análisis prescriptivo, que responde a la pregunta, </a:t>
            </a:r>
            <a:r>
              <a:rPr lang="es-PY" sz="1200" b="0" i="0" kern="1200" baseline="0" dirty="0">
                <a:solidFill>
                  <a:schemeClr val="tx1"/>
                </a:solidFill>
                <a:effectLst/>
                <a:latin typeface="+mn-lt"/>
                <a:ea typeface="+mn-ea"/>
                <a:cs typeface="+mn-cs"/>
              </a:rPr>
              <a:t>Qué debería hacer</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a:t>
            </a:r>
          </a:p>
          <a:p>
            <a:pPr marL="0" indent="0">
              <a:buFont typeface="+mj-lt"/>
              <a:buNone/>
            </a:pPr>
            <a:r>
              <a:rPr lang="es-PY" sz="1200" b="0" i="0" kern="1200" baseline="0" dirty="0" err="1">
                <a:solidFill>
                  <a:schemeClr val="tx1"/>
                </a:solidFill>
                <a:effectLst/>
                <a:latin typeface="+mn-lt"/>
                <a:ea typeface="+mn-ea"/>
                <a:cs typeface="+mn-cs"/>
              </a:rPr>
              <a:t>Analisis</a:t>
            </a:r>
            <a:r>
              <a:rPr lang="es-PY" sz="1200" b="0" i="0" kern="1200" baseline="0" dirty="0">
                <a:solidFill>
                  <a:schemeClr val="tx1"/>
                </a:solidFill>
                <a:effectLst/>
                <a:latin typeface="+mn-lt"/>
                <a:ea typeface="+mn-ea"/>
                <a:cs typeface="+mn-cs"/>
              </a:rPr>
              <a:t> prescriptivo implica la aplicación de las matemáticas y las ciencias de la computación que sugieren opciones de decisiones para tomar ventaja de los análisis descriptivos y predictivos ya existentes. Va mas allá del análisis predictivo especificando las acciones necesarias para lograr las salidas predictivas disminuyendo el riesgo futuro y los posibles efectos que implica las opciones sugeridas. </a:t>
            </a:r>
          </a:p>
          <a:p>
            <a:r>
              <a:rPr lang="es-ES" sz="1200" b="0" i="0" kern="1200" dirty="0">
                <a:solidFill>
                  <a:schemeClr val="tx1"/>
                </a:solidFill>
                <a:effectLst/>
                <a:latin typeface="+mn-lt"/>
                <a:ea typeface="+mn-ea"/>
                <a:cs typeface="+mn-cs"/>
              </a:rPr>
              <a:t>      </a:t>
            </a:r>
            <a:endParaRPr lang="es-PY"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11</a:t>
            </a:fld>
            <a:endParaRPr lang="en-US"/>
          </a:p>
        </p:txBody>
      </p:sp>
    </p:spTree>
    <p:extLst>
      <p:ext uri="{BB962C8B-B14F-4D97-AF65-F5344CB8AC3E}">
        <p14:creationId xmlns:p14="http://schemas.microsoft.com/office/powerpoint/2010/main" val="1407251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cuadrante mágico de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es utilizado para presentar los resultados de una investigación sobre 4 tipos de proveedores de tecnología.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categoriza sus resultados en cuatro </a:t>
            </a:r>
            <a:r>
              <a:rPr lang="es-PY" sz="1200" b="0" i="0" kern="1200" dirty="0" err="1">
                <a:solidFill>
                  <a:schemeClr val="tx1"/>
                </a:solidFill>
                <a:effectLst/>
                <a:latin typeface="+mn-lt"/>
                <a:ea typeface="+mn-ea"/>
                <a:cs typeface="+mn-cs"/>
              </a:rPr>
              <a:t>cuandrantes</a:t>
            </a:r>
            <a:r>
              <a:rPr lang="es-PY" sz="1200" b="0" i="0" kern="1200" dirty="0">
                <a:solidFill>
                  <a:schemeClr val="tx1"/>
                </a:solidFill>
                <a:effectLst/>
                <a:latin typeface="+mn-lt"/>
                <a:ea typeface="+mn-ea"/>
                <a:cs typeface="+mn-cs"/>
              </a:rPr>
              <a:t> y dos ejes: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EJES: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eje X o integridad de la visión es la capacidad de anticiparse y adaptarse a las necesidades del mercado(</a:t>
            </a:r>
            <a:r>
              <a:rPr lang="es-PY" sz="1200" b="0" i="0" kern="1200" dirty="0" err="1">
                <a:solidFill>
                  <a:schemeClr val="tx1"/>
                </a:solidFill>
                <a:effectLst/>
                <a:latin typeface="+mn-lt"/>
                <a:ea typeface="+mn-ea"/>
                <a:cs typeface="+mn-cs"/>
              </a:rPr>
              <a:t>Ej:Office</a:t>
            </a:r>
            <a:r>
              <a:rPr lang="es-PY" sz="1200" b="0" i="0" kern="1200" dirty="0">
                <a:solidFill>
                  <a:schemeClr val="tx1"/>
                </a:solidFill>
                <a:effectLst/>
                <a:latin typeface="+mn-lt"/>
                <a:ea typeface="+mn-ea"/>
                <a:cs typeface="+mn-cs"/>
              </a:rPr>
              <a:t> vs Google </a:t>
            </a:r>
            <a:r>
              <a:rPr lang="es-PY" sz="1200" b="0" i="0" kern="1200" dirty="0" err="1">
                <a:solidFill>
                  <a:schemeClr val="tx1"/>
                </a:solidFill>
                <a:effectLst/>
                <a:latin typeface="+mn-lt"/>
                <a:ea typeface="+mn-ea"/>
                <a:cs typeface="+mn-cs"/>
              </a:rPr>
              <a:t>Docs</a:t>
            </a:r>
            <a:r>
              <a:rPr lang="es-PY" sz="1200" b="0" i="0" kern="1200" dirty="0">
                <a:solidFill>
                  <a:schemeClr val="tx1"/>
                </a:solidFill>
                <a:effectLst/>
                <a:latin typeface="+mn-lt"/>
                <a:ea typeface="+mn-ea"/>
                <a:cs typeface="+mn-cs"/>
              </a:rPr>
              <a:t>, Nokia vs Samsung).</a:t>
            </a: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El eje Y o capacidad para ejecutar es llevar a cabo una visión con un alto nivel de eficiencia.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CUADRANTES:</a:t>
            </a:r>
          </a:p>
          <a:p>
            <a:pPr algn="l">
              <a:buFont typeface="Arial" panose="020B0604020202020204" pitchFamily="34" charset="0"/>
              <a:buChar char="•"/>
            </a:pPr>
            <a:r>
              <a:rPr lang="es-ES" b="0" i="0" dirty="0">
                <a:solidFill>
                  <a:srgbClr val="333333"/>
                </a:solidFill>
                <a:effectLst/>
                <a:latin typeface="Georgia" panose="02040502050405020303" pitchFamily="18" charset="0"/>
              </a:rPr>
              <a:t>Líderes </a:t>
            </a:r>
            <a:r>
              <a:rPr lang="en-US" b="0" i="0" dirty="0">
                <a:solidFill>
                  <a:srgbClr val="333333"/>
                </a:solidFill>
                <a:effectLst/>
                <a:latin typeface="Georgia" panose="02040502050405020303" pitchFamily="18" charset="0"/>
              </a:rPr>
              <a:t>-&gt;</a:t>
            </a:r>
            <a:r>
              <a:rPr lang="es-ES" b="0" i="0" dirty="0">
                <a:solidFill>
                  <a:srgbClr val="333333"/>
                </a:solidFill>
                <a:effectLst/>
                <a:latin typeface="Georgia" panose="02040502050405020303" pitchFamily="18" charset="0"/>
              </a:rPr>
              <a:t>ejecutan bien su visión actual y están bien posicionados para mañana</a:t>
            </a:r>
          </a:p>
          <a:p>
            <a:pPr algn="l">
              <a:buFont typeface="Arial" panose="020B0604020202020204" pitchFamily="34" charset="0"/>
              <a:buChar char="•"/>
            </a:pPr>
            <a:r>
              <a:rPr lang="es-ES" b="0" i="0" dirty="0">
                <a:solidFill>
                  <a:srgbClr val="333333"/>
                </a:solidFill>
                <a:effectLst/>
                <a:latin typeface="Georgia" panose="02040502050405020303" pitchFamily="18" charset="0"/>
              </a:rPr>
              <a:t>aspirantes -&gt;ejecutan bien hoy o pueden dominar un segmento grande, pero no demuestran una comprensión de la dirección del mercado</a:t>
            </a:r>
          </a:p>
          <a:p>
            <a:pPr algn="l">
              <a:buFont typeface="Arial" panose="020B0604020202020204" pitchFamily="34" charset="0"/>
              <a:buChar char="•"/>
            </a:pPr>
            <a:r>
              <a:rPr lang="es-ES" b="0" i="0" dirty="0">
                <a:solidFill>
                  <a:srgbClr val="333333"/>
                </a:solidFill>
                <a:effectLst/>
                <a:latin typeface="Georgia" panose="02040502050405020303" pitchFamily="18" charset="0"/>
              </a:rPr>
              <a:t>Visionarios -&gt; entienden dónde va el mercado o tienen una visión para cambiar las reglas del mercado, pero todavía no ejecutan bien</a:t>
            </a:r>
          </a:p>
          <a:p>
            <a:pPr algn="l">
              <a:buFont typeface="Arial" panose="020B0604020202020204" pitchFamily="34" charset="0"/>
              <a:buChar char="•"/>
            </a:pPr>
            <a:r>
              <a:rPr lang="es-ES" b="0" i="0" dirty="0">
                <a:solidFill>
                  <a:srgbClr val="333333"/>
                </a:solidFill>
                <a:effectLst/>
                <a:latin typeface="Georgia" panose="02040502050405020303" pitchFamily="18" charset="0"/>
              </a:rPr>
              <a:t>nichos específicos (niche </a:t>
            </a:r>
            <a:r>
              <a:rPr lang="es-ES" b="0" i="0" dirty="0" err="1">
                <a:solidFill>
                  <a:srgbClr val="333333"/>
                </a:solidFill>
                <a:effectLst/>
                <a:latin typeface="Georgia" panose="02040502050405020303" pitchFamily="18" charset="0"/>
              </a:rPr>
              <a:t>players</a:t>
            </a:r>
            <a:r>
              <a:rPr lang="es-ES" b="0" i="0" dirty="0">
                <a:solidFill>
                  <a:srgbClr val="333333"/>
                </a:solidFill>
                <a:effectLst/>
                <a:latin typeface="Georgia" panose="02040502050405020303" pitchFamily="18" charset="0"/>
              </a:rPr>
              <a:t>): enfocados a determinadas áreas de las tecnologías, sin disponer de una suite completa.</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Este cuadrante mágico trata de herramientas para DATA DISCOVERY.</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Podemos visualizar en esta imagen que la herramienta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esta mejor posicionada en el cuadrante de los lideres de este tipo de tecnología.</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12</a:t>
            </a:fld>
            <a:endParaRPr lang="es-PY"/>
          </a:p>
        </p:txBody>
      </p:sp>
    </p:spTree>
    <p:extLst>
      <p:ext uri="{BB962C8B-B14F-4D97-AF65-F5344CB8AC3E}">
        <p14:creationId xmlns:p14="http://schemas.microsoft.com/office/powerpoint/2010/main" val="453907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aseline="0" dirty="0"/>
              <a:t>Esta herramienta apoyó la construcción de visualizaciones interactivas utilizando Data Discovery.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err="1">
                <a:solidFill>
                  <a:schemeClr val="tx1"/>
                </a:solidFill>
                <a:effectLst/>
                <a:latin typeface="+mn-lt"/>
                <a:ea typeface="+mn-ea"/>
                <a:cs typeface="+mn-cs"/>
              </a:rPr>
              <a:t>Gartner</a:t>
            </a:r>
            <a:r>
              <a:rPr lang="es-ES" sz="1200" b="0" i="0" kern="1200" dirty="0">
                <a:solidFill>
                  <a:schemeClr val="tx1"/>
                </a:solidFill>
                <a:effectLst/>
                <a:latin typeface="+mn-lt"/>
                <a:ea typeface="+mn-ea"/>
                <a:cs typeface="+mn-cs"/>
              </a:rPr>
              <a:t> ha señalado lo siguiente: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Creemos que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es el líder entre los productos de análisis modernos porque proporciona una solución completa de análisis visual. Los usuarios se pueden conectar a casi cualquier fuente de datos. Incluso los usuarios sin conocimientos técnicos pueden analizar esos datos a través de nuestra interfaz de arrastrar y soltar. Cualquier persona puede hacer preguntas a sus datos y contestarlas a la velocidad del pensamiento y, luego, compartir sus descubrimientos fácilmente.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Una imagen vale más que un millón de filas. Mediante la visualización de datos con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la información cobra vida, produce un impacto y comunica ideas complejas de manera sencilla. Las visualizaciones expresivas le permiten dejar atrás los gráficos estáticos para crear vistas de datos polifacéticas y explorar todas las dimensiones.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se vuelve una extensión natural de su proceso de razonamiento y le permitirá descubrir oportunidades ocultas con la facilidad de arrastrar y soltar.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Las personas comprenden mejor los datos presentados mediante imágenes que leyendo números en filas y columnas. Con la visualización de datos, puede formular y responder a preguntas más eficazmente, como “¿Dónde aumentan las ventas?”, “¿Qué impulsa el aumento?” y “¿Cuáles son las características de los clientes que usan diferentes servicios?”. Combine el análisis visual con el poder de la ciencia de los datos para transformar activos poco utilizados en una ventaja competitiva.</a:t>
            </a:r>
            <a:endParaRPr lang="en-U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Las personas comprenden mejor los datos presentados mediante imágenes que leyendo números en filas y columnas. Con la visualización de datos, puede formular y responder a preguntas más eficazmente, como “¿Dónde aumentan las ventas?”, “¿Qué impulsa el aumento?” y “¿Cuáles son las características de los clientes que usan diferentes servicios?”. Combine el análisis visual con el poder de la ciencia de los datos para transformar activos poco utilizados en una ventaja competitiva.</a:t>
            </a:r>
            <a:br>
              <a:rPr lang="es-ES" sz="1200" b="0" i="0" kern="1200" dirty="0">
                <a:solidFill>
                  <a:schemeClr val="tx1"/>
                </a:solidFill>
                <a:effectLst/>
                <a:latin typeface="+mn-lt"/>
                <a:ea typeface="+mn-ea"/>
                <a:cs typeface="+mn-cs"/>
              </a:rPr>
            </a:b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OBS: enfatizar la agilidad vs crear consultas en las BDS y esperar por cambios de las mismas generalmente realizadas por otros departamentos, optimiza el tiempo de obtención</a:t>
            </a:r>
            <a:r>
              <a:rPr lang="es-PY" sz="1200" b="0" i="0" kern="1200" dirty="0">
                <a:solidFill>
                  <a:schemeClr val="tx1"/>
                </a:solidFill>
                <a:effectLst/>
                <a:latin typeface="+mn-lt"/>
                <a:ea typeface="+mn-ea"/>
                <a:cs typeface="+mn-cs"/>
              </a:rPr>
              <a:t> y limpieza de datos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err="1">
                <a:solidFill>
                  <a:schemeClr val="tx1"/>
                </a:solidFill>
                <a:effectLst/>
                <a:latin typeface="+mn-lt"/>
                <a:ea typeface="+mn-ea"/>
                <a:cs typeface="+mn-cs"/>
              </a:rPr>
              <a:t>Mineria</a:t>
            </a:r>
            <a:r>
              <a:rPr lang="es-PY" sz="1200" b="0" i="0" kern="1200" baseline="0" dirty="0">
                <a:solidFill>
                  <a:schemeClr val="tx1"/>
                </a:solidFill>
                <a:effectLst/>
                <a:latin typeface="+mn-lt"/>
                <a:ea typeface="+mn-ea"/>
                <a:cs typeface="+mn-cs"/>
              </a:rPr>
              <a:t> de datos busca información desconocida dentro de los datos, buscar responder una pregunta sin que esta haya sido formulada por ejemplo: </a:t>
            </a:r>
            <a:endParaRPr lang="es-PY" sz="1200" b="0" i="0" kern="1200" dirty="0">
              <a:solidFill>
                <a:schemeClr val="tx1"/>
              </a:solidFill>
              <a:effectLst/>
              <a:latin typeface="+mn-lt"/>
              <a:ea typeface="+mn-ea"/>
              <a:cs typeface="+mn-cs"/>
            </a:endParaRPr>
          </a:p>
          <a:p>
            <a:pPr rtl="0"/>
            <a:endParaRPr lang="es-PY"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13</a:t>
            </a:fld>
            <a:endParaRPr lang="es-PY"/>
          </a:p>
        </p:txBody>
      </p:sp>
    </p:spTree>
    <p:extLst>
      <p:ext uri="{BB962C8B-B14F-4D97-AF65-F5344CB8AC3E}">
        <p14:creationId xmlns:p14="http://schemas.microsoft.com/office/powerpoint/2010/main" val="467992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16</a:t>
            </a:fld>
            <a:endParaRPr lang="en-US"/>
          </a:p>
        </p:txBody>
      </p:sp>
    </p:spTree>
    <p:extLst>
      <p:ext uri="{BB962C8B-B14F-4D97-AF65-F5344CB8AC3E}">
        <p14:creationId xmlns:p14="http://schemas.microsoft.com/office/powerpoint/2010/main" val="17039192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esta sección se presentan 4 productos construidos en esta Tesis, los cuales son Paneles de Control, en donde se relacionan conjuntos de datos de la ANDE y de la DGEEC. Una de las técnicas utilizadas para medir el crecimiento es la tasa de crecimiento, la cual se obtiene de la siguiente forma: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3166356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9466691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962648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1158178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1211402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40494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ES" sz="1200" kern="1200" baseline="0" dirty="0">
                <a:solidFill>
                  <a:schemeClr val="tx1"/>
                </a:solidFill>
                <a:latin typeface="+mn-lt"/>
                <a:ea typeface="+mn-ea"/>
                <a:cs typeface="+mn-cs"/>
              </a:rPr>
              <a:t>Comenzaremos por dar una introducción de lo que es Inteligencia de Negocios y sus potenciales beneficios.</a:t>
            </a:r>
          </a:p>
          <a:p>
            <a:pPr rtl="0"/>
            <a:endParaRPr lang="es-ES" sz="1200" kern="1200" baseline="0" dirty="0">
              <a:solidFill>
                <a:schemeClr val="tx1"/>
              </a:solidFill>
              <a:latin typeface="+mn-lt"/>
              <a:ea typeface="+mn-ea"/>
              <a:cs typeface="+mn-cs"/>
            </a:endParaRPr>
          </a:p>
          <a:p>
            <a:pPr rtl="0"/>
            <a:r>
              <a:rPr lang="es-ES" sz="1200" kern="1200" baseline="0" dirty="0">
                <a:solidFill>
                  <a:schemeClr val="tx1"/>
                </a:solidFill>
                <a:latin typeface="+mn-lt"/>
                <a:ea typeface="+mn-ea"/>
                <a:cs typeface="+mn-cs"/>
              </a:rPr>
              <a:t>Luego mostraremos una comparación de las metodologías utilizadas en el BI tradicional y las metodologías de DATA Discovery utilizadas hoy en día y por qué esto nos da valor agregado.</a:t>
            </a:r>
          </a:p>
          <a:p>
            <a:pPr rtl="0"/>
            <a:endParaRPr lang="es-ES" sz="1200" kern="1200" baseline="0" dirty="0">
              <a:solidFill>
                <a:schemeClr val="tx1"/>
              </a:solidFill>
              <a:latin typeface="+mn-lt"/>
              <a:ea typeface="+mn-ea"/>
              <a:cs typeface="+mn-cs"/>
            </a:endParaRPr>
          </a:p>
          <a:p>
            <a:pPr rtl="0"/>
            <a:r>
              <a:rPr lang="es-PY" sz="1200" baseline="0" dirty="0"/>
              <a:t>Hablaremos del software </a:t>
            </a:r>
            <a:r>
              <a:rPr lang="es-PY" sz="1200" baseline="0" dirty="0" err="1"/>
              <a:t>tableau</a:t>
            </a:r>
            <a:r>
              <a:rPr lang="es-PY" sz="1200" baseline="0" dirty="0"/>
              <a:t> y sus cualidades. </a:t>
            </a:r>
          </a:p>
          <a:p>
            <a:pPr rtl="0"/>
            <a:br>
              <a:rPr lang="es-ES" sz="1200" kern="1200" baseline="0" dirty="0">
                <a:solidFill>
                  <a:schemeClr val="tx1"/>
                </a:solidFill>
                <a:latin typeface="+mn-lt"/>
                <a:ea typeface="+mn-ea"/>
                <a:cs typeface="+mn-cs"/>
              </a:rPr>
            </a:br>
            <a:r>
              <a:rPr lang="es-ES" sz="1200" kern="1200" baseline="0" dirty="0">
                <a:solidFill>
                  <a:schemeClr val="tx1"/>
                </a:solidFill>
                <a:latin typeface="+mn-lt"/>
                <a:ea typeface="+mn-ea"/>
                <a:cs typeface="+mn-cs"/>
              </a:rPr>
              <a:t>Finalizamos mostrando algunos </a:t>
            </a:r>
            <a:r>
              <a:rPr lang="es-ES" sz="1200" kern="1200" baseline="0" dirty="0" err="1">
                <a:solidFill>
                  <a:schemeClr val="tx1"/>
                </a:solidFill>
                <a:latin typeface="+mn-lt"/>
                <a:ea typeface="+mn-ea"/>
                <a:cs typeface="+mn-cs"/>
              </a:rPr>
              <a:t>dashboards</a:t>
            </a:r>
            <a:r>
              <a:rPr lang="es-ES" sz="1200" kern="1200" baseline="0" dirty="0">
                <a:solidFill>
                  <a:schemeClr val="tx1"/>
                </a:solidFill>
                <a:latin typeface="+mn-lt"/>
                <a:ea typeface="+mn-ea"/>
                <a:cs typeface="+mn-cs"/>
              </a:rPr>
              <a:t> que se construyeron en base a datos de la ANDE y como un plus un </a:t>
            </a:r>
            <a:r>
              <a:rPr lang="es-ES" sz="1200" kern="1200" baseline="0" dirty="0" err="1">
                <a:solidFill>
                  <a:schemeClr val="tx1"/>
                </a:solidFill>
                <a:latin typeface="+mn-lt"/>
                <a:ea typeface="+mn-ea"/>
                <a:cs typeface="+mn-cs"/>
              </a:rPr>
              <a:t>dashboard</a:t>
            </a:r>
            <a:r>
              <a:rPr lang="es-ES" sz="1200" kern="1200" baseline="0" dirty="0">
                <a:solidFill>
                  <a:schemeClr val="tx1"/>
                </a:solidFill>
                <a:latin typeface="+mn-lt"/>
                <a:ea typeface="+mn-ea"/>
                <a:cs typeface="+mn-cs"/>
              </a:rPr>
              <a:t>  que demuestra lo sencillo que es cruzar datos de dos instituciones en esta caso de la </a:t>
            </a:r>
            <a:r>
              <a:rPr lang="es-ES" sz="1200" kern="1200" baseline="0" dirty="0" err="1">
                <a:solidFill>
                  <a:schemeClr val="tx1"/>
                </a:solidFill>
                <a:latin typeface="+mn-lt"/>
                <a:ea typeface="+mn-ea"/>
                <a:cs typeface="+mn-cs"/>
              </a:rPr>
              <a:t>DirecciónGeneralEstadisticasEncuestasYCenso</a:t>
            </a:r>
            <a:r>
              <a:rPr lang="es-ES" sz="1200" kern="1200" baseline="0" dirty="0">
                <a:solidFill>
                  <a:schemeClr val="tx1"/>
                </a:solidFill>
                <a:latin typeface="+mn-lt"/>
                <a:ea typeface="+mn-ea"/>
                <a:cs typeface="+mn-cs"/>
              </a:rPr>
              <a:t> y la ANDE.</a:t>
            </a:r>
            <a:endParaRPr lang="es-PY" sz="1200" dirty="0"/>
          </a:p>
          <a:p>
            <a:endParaRPr lang="es-PY" dirty="0"/>
          </a:p>
          <a:p>
            <a:r>
              <a:rPr lang="es-PY" dirty="0"/>
              <a:t>4</a:t>
            </a:r>
            <a:r>
              <a:rPr lang="en-US" dirty="0"/>
              <a:t>2seg</a:t>
            </a:r>
          </a:p>
        </p:txBody>
      </p:sp>
      <p:sp>
        <p:nvSpPr>
          <p:cNvPr id="4" name="Slide Number Placeholder 3"/>
          <p:cNvSpPr>
            <a:spLocks noGrp="1"/>
          </p:cNvSpPr>
          <p:nvPr>
            <p:ph type="sldNum" sz="quarter" idx="10"/>
          </p:nvPr>
        </p:nvSpPr>
        <p:spPr/>
        <p:txBody>
          <a:bodyPr/>
          <a:lstStyle/>
          <a:p>
            <a:fld id="{952A89D7-7603-4ECB-ADF6-F6CF2BE4F401}" type="slidenum">
              <a:rPr lang="en-US" smtClean="0"/>
              <a:t>3</a:t>
            </a:fld>
            <a:endParaRPr lang="en-US"/>
          </a:p>
        </p:txBody>
      </p:sp>
    </p:spTree>
    <p:extLst>
      <p:ext uri="{BB962C8B-B14F-4D97-AF65-F5344CB8AC3E}">
        <p14:creationId xmlns:p14="http://schemas.microsoft.com/office/powerpoint/2010/main" val="28061014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1863079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8343471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5782848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2797207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577657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018503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799112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0001293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7530928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773111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Aberdeen Group: Grupo</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encargado</a:t>
            </a:r>
            <a:r>
              <a:rPr lang="en-US" sz="1200" b="0" i="0" kern="1200" baseline="0" dirty="0">
                <a:solidFill>
                  <a:schemeClr val="tx1"/>
                </a:solidFill>
                <a:effectLst/>
                <a:latin typeface="+mn-lt"/>
                <a:ea typeface="+mn-ea"/>
                <a:cs typeface="+mn-cs"/>
              </a:rPr>
              <a:t> de </a:t>
            </a:r>
            <a:r>
              <a:rPr lang="en-US" sz="1200" b="0" i="0" kern="1200" baseline="0" dirty="0" err="1">
                <a:solidFill>
                  <a:schemeClr val="tx1"/>
                </a:solidFill>
                <a:effectLst/>
                <a:latin typeface="+mn-lt"/>
                <a:ea typeface="+mn-ea"/>
                <a:cs typeface="+mn-cs"/>
              </a:rPr>
              <a:t>hacer</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encuestas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sobre</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negocios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desde</a:t>
            </a:r>
            <a:r>
              <a:rPr lang="en-US" sz="1200" b="0" i="0" kern="1200" baseline="0" dirty="0">
                <a:solidFill>
                  <a:schemeClr val="tx1"/>
                </a:solidFill>
                <a:effectLst/>
                <a:latin typeface="+mn-lt"/>
                <a:ea typeface="+mn-ea"/>
                <a:cs typeface="+mn-cs"/>
              </a:rPr>
              <a:t> 1988</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baseline="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Underscoring this point, a recent Aberdeen Group study found only 53% of managers at leading organizations used BI tools at least once a week, only a third (32%) interacted with dashboards extensively and slightly more than a third (34%) of organizations surveyed recognized that “many decisions are based on poor data” when considering challenges in adopting real-time intelligence solutions. </a:t>
            </a:r>
            <a:br>
              <a:rPr lang="en-US" sz="1200" b="0" i="0" kern="1200" dirty="0">
                <a:solidFill>
                  <a:schemeClr val="tx1"/>
                </a:solidFill>
                <a:effectLst/>
                <a:latin typeface="+mn-lt"/>
                <a:ea typeface="+mn-ea"/>
                <a:cs typeface="+mn-cs"/>
              </a:rPr>
            </a:br>
            <a:endParaRPr lang="es-PY" sz="1200" b="0" i="0" kern="1200" dirty="0">
              <a:solidFill>
                <a:schemeClr val="tx1"/>
              </a:solidFill>
              <a:effectLst/>
              <a:latin typeface="+mn-lt"/>
              <a:ea typeface="+mn-ea"/>
              <a:cs typeface="+mn-cs"/>
            </a:endParaRPr>
          </a:p>
          <a:p>
            <a:r>
              <a:rPr lang="es-PY" dirty="0"/>
              <a:t>Esta imagen muestra los resultados de una encuesta realizada por Aberdeen </a:t>
            </a:r>
            <a:r>
              <a:rPr lang="es-PY" dirty="0" err="1"/>
              <a:t>Group</a:t>
            </a:r>
            <a:r>
              <a:rPr lang="es-PY" dirty="0"/>
              <a:t> una empresa muy reconocida a nivel mundial encargada de hacer encuestas sobre negocios desde el año 1988.</a:t>
            </a:r>
          </a:p>
          <a:p>
            <a:r>
              <a:rPr lang="es-PY" dirty="0"/>
              <a:t>Esta encuesta trata del uso de herramientas de BI dentro de las organizaciones,  la misma encontró que el 53% de los </a:t>
            </a:r>
            <a:r>
              <a:rPr lang="es-PY" dirty="0" err="1"/>
              <a:t>genrentes</a:t>
            </a:r>
            <a:r>
              <a:rPr lang="es-PY" dirty="0"/>
              <a:t> de organizaciones lideres utilizaron herramientas de BI al menos una vez por semana y solo 32% interactuaron con </a:t>
            </a:r>
            <a:r>
              <a:rPr lang="es-PY" dirty="0" err="1"/>
              <a:t>dashboard</a:t>
            </a:r>
            <a:r>
              <a:rPr lang="es-PY" dirty="0"/>
              <a:t> frecuentemente y un poco más del 34% de las organizaciones encuestadas han reconocido que “muchas decisiones fueron basadas en datos pobres”</a:t>
            </a:r>
          </a:p>
          <a:p>
            <a:endParaRPr lang="es-PY" dirty="0"/>
          </a:p>
          <a:p>
            <a:r>
              <a:rPr lang="es-PY" dirty="0"/>
              <a:t>45s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n-US"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121938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900367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9103901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8734587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008466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8547799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2689799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0031654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7901843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845342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749581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PY" sz="1200" b="0" i="0" kern="1200" dirty="0">
                <a:solidFill>
                  <a:schemeClr val="tx1"/>
                </a:solidFill>
                <a:effectLst/>
                <a:latin typeface="+mn-lt"/>
                <a:ea typeface="+mn-ea"/>
                <a:cs typeface="+mn-cs"/>
              </a:rPr>
              <a:t>Una de las definiciones que más se escucha es que la inteligencia de negocios no es nada más que la transformación de </a:t>
            </a:r>
          </a:p>
          <a:p>
            <a:pPr rtl="0"/>
            <a:r>
              <a:rPr lang="es-PY" sz="1200" b="0" i="0" kern="1200" dirty="0">
                <a:solidFill>
                  <a:schemeClr val="tx1"/>
                </a:solidFill>
                <a:effectLst/>
                <a:latin typeface="+mn-lt"/>
                <a:ea typeface="+mn-ea"/>
                <a:cs typeface="+mn-cs"/>
              </a:rPr>
              <a:t>datos a información, información a conocimiento y conocimiento a sabiduría.</a:t>
            </a:r>
          </a:p>
          <a:p>
            <a:pPr rtl="0"/>
            <a:endParaRPr lang="es-PY" sz="1200" b="0" i="0" kern="1200" dirty="0">
              <a:solidFill>
                <a:schemeClr val="tx1"/>
              </a:solidFill>
              <a:effectLst/>
              <a:latin typeface="+mn-lt"/>
              <a:ea typeface="+mn-ea"/>
              <a:cs typeface="+mn-cs"/>
            </a:endParaRPr>
          </a:p>
          <a:p>
            <a:pPr rtl="0"/>
            <a:r>
              <a:rPr lang="es-PY" sz="1200" b="0" i="0" kern="1200" dirty="0">
                <a:solidFill>
                  <a:schemeClr val="tx1"/>
                </a:solidFill>
                <a:effectLst/>
                <a:latin typeface="+mn-lt"/>
                <a:ea typeface="+mn-ea"/>
                <a:cs typeface="+mn-cs"/>
              </a:rPr>
              <a:t>Si quisiéramos dar una definición más pragmática y que uniera concepto directamente asociada a las tecnología de la información podríamos decir que se trata de una metodología, herramientas o aplicaciones informáticas, que lo que hacen es reunir y homogeneizar datos que pueden ser de diversos origines, ya sean estructuradas o no estructurada, internos o externos a la empresa, que son transformados para luego presentarlos al usuario de negocio, brindando una capacidad de análisis y que el proceso de toma de decisiones sea optimo.</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El </a:t>
            </a:r>
            <a:r>
              <a:rPr lang="es-PY" sz="1200" b="0" i="0" kern="1200" dirty="0" err="1">
                <a:solidFill>
                  <a:schemeClr val="tx1"/>
                </a:solidFill>
                <a:effectLst/>
                <a:latin typeface="+mn-lt"/>
                <a:ea typeface="+mn-ea"/>
                <a:cs typeface="+mn-cs"/>
              </a:rPr>
              <a:t>business</a:t>
            </a:r>
            <a:r>
              <a:rPr lang="es-PY" sz="1200" b="0" i="0" kern="1200" dirty="0">
                <a:solidFill>
                  <a:schemeClr val="tx1"/>
                </a:solidFill>
                <a:effectLst/>
                <a:latin typeface="+mn-lt"/>
                <a:ea typeface="+mn-ea"/>
                <a:cs typeface="+mn-cs"/>
              </a:rPr>
              <a:t>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da una ventaja competitiva a las empresas que aplican una estrategia de inteligencia de negocios y esa ventaja consiste simplemente en dar una información privilegiada que permita a la empresa desarrollarse en el entorno competitivo en el que estamos actualmente.</a:t>
            </a:r>
            <a:endParaRPr lang="es-ES" sz="1200" b="0" i="0" u="none" strike="noStrike" kern="1200" dirty="0">
              <a:solidFill>
                <a:schemeClr val="tx1"/>
              </a:solidFill>
              <a:effectLst/>
              <a:latin typeface="+mn-lt"/>
              <a:ea typeface="+mn-ea"/>
              <a:cs typeface="+mn-cs"/>
            </a:endParaRPr>
          </a:p>
          <a:p>
            <a:pPr rtl="0"/>
            <a:endParaRPr lang="es-ES" sz="1200" b="0" i="0" u="none" strike="noStrike" kern="1200" dirty="0">
              <a:solidFill>
                <a:schemeClr val="tx1"/>
              </a:solidFill>
              <a:effectLst/>
              <a:latin typeface="+mn-lt"/>
              <a:ea typeface="+mn-ea"/>
              <a:cs typeface="+mn-cs"/>
            </a:endParaRPr>
          </a:p>
          <a:p>
            <a:pPr rtl="0"/>
            <a:r>
              <a:rPr lang="es-PY" sz="1000" dirty="0"/>
              <a:t>Un ejemplo de lo que puede llegar a ser una ventaja competitiva es el </a:t>
            </a:r>
            <a:r>
              <a:rPr lang="es-PY" sz="1200" b="0" i="0" kern="1200" dirty="0">
                <a:solidFill>
                  <a:schemeClr val="tx1"/>
                </a:solidFill>
                <a:effectLst/>
                <a:latin typeface="+mn-lt"/>
                <a:ea typeface="+mn-ea"/>
                <a:cs typeface="+mn-cs"/>
              </a:rPr>
              <a:t>análisis de sentimiento que es extremadamente útil en la monitorización de las redes sociales ya que permite hacernos una idea de la opinión pública en general sobre ciertos temas o talvez productos. </a:t>
            </a:r>
            <a:br>
              <a:rPr lang="es-PY" sz="1000" dirty="0"/>
            </a:br>
            <a:br>
              <a:rPr lang="es-PY" sz="1000" dirty="0"/>
            </a:br>
            <a:r>
              <a:rPr lang="es-PY" sz="1200" b="0" i="0" kern="1200" dirty="0">
                <a:solidFill>
                  <a:schemeClr val="tx1"/>
                </a:solidFill>
                <a:effectLst/>
                <a:latin typeface="+mn-lt"/>
                <a:ea typeface="+mn-ea"/>
                <a:cs typeface="+mn-cs"/>
              </a:rPr>
              <a:t>La administración de Obama utilizó el análisis de sentimiento para sondear la opinión pública sobre sus políticas y mensajes de campaña antes de las elecciones presidenciales del 2012 que fue muy positiva por cierto.</a:t>
            </a:r>
          </a:p>
          <a:p>
            <a:pPr rtl="0"/>
            <a:endParaRPr lang="es-PY" sz="1200" b="0" i="0" kern="1200" dirty="0">
              <a:solidFill>
                <a:schemeClr val="tx1"/>
              </a:solidFill>
              <a:effectLst/>
              <a:latin typeface="+mn-lt"/>
              <a:ea typeface="+mn-ea"/>
              <a:cs typeface="+mn-cs"/>
            </a:endParaRPr>
          </a:p>
          <a:p>
            <a:pPr rtl="0"/>
            <a:r>
              <a:rPr lang="es-PY" sz="1200" b="0" i="0" kern="1200" dirty="0">
                <a:solidFill>
                  <a:schemeClr val="tx1"/>
                </a:solidFill>
                <a:effectLst/>
                <a:latin typeface="+mn-lt"/>
                <a:ea typeface="+mn-ea"/>
                <a:cs typeface="+mn-cs"/>
              </a:rPr>
              <a:t>1.45m</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5</a:t>
            </a:fld>
            <a:endParaRPr lang="en-US"/>
          </a:p>
        </p:txBody>
      </p:sp>
    </p:spTree>
    <p:extLst>
      <p:ext uri="{BB962C8B-B14F-4D97-AF65-F5344CB8AC3E}">
        <p14:creationId xmlns:p14="http://schemas.microsoft.com/office/powerpoint/2010/main" val="4255712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0862350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3128125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694967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1146903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15289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5038186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537973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sz="1200" b="0" i="0" kern="1200" dirty="0">
                <a:solidFill>
                  <a:schemeClr val="tx1"/>
                </a:solidFill>
                <a:effectLst/>
                <a:latin typeface="+mn-lt"/>
                <a:ea typeface="+mn-ea"/>
                <a:cs typeface="+mn-cs"/>
              </a:rPr>
              <a:t>Como mencionamos anteriormente la definición más común para BI es simplemente, la transformación de datos a información, información a conocimiento y conocimiento a sabiduría.</a:t>
            </a:r>
            <a:br>
              <a:rPr lang="es-PY" sz="1200" b="0" i="0" kern="1200" dirty="0">
                <a:solidFill>
                  <a:schemeClr val="tx1"/>
                </a:solidFill>
                <a:effectLst/>
                <a:latin typeface="+mn-lt"/>
                <a:ea typeface="+mn-ea"/>
                <a:cs typeface="+mn-cs"/>
              </a:rPr>
            </a:br>
            <a:br>
              <a:rPr lang="es-PY" dirty="0"/>
            </a:br>
            <a:r>
              <a:rPr lang="es-PY" sz="1200" b="0" i="0" kern="1200" dirty="0">
                <a:solidFill>
                  <a:schemeClr val="tx1"/>
                </a:solidFill>
                <a:effectLst/>
                <a:latin typeface="+mn-lt"/>
                <a:ea typeface="+mn-ea"/>
                <a:cs typeface="+mn-cs"/>
              </a:rPr>
              <a:t>Y cómo diferenciamos estos conceptos????</a:t>
            </a:r>
            <a:br>
              <a:rPr lang="es-PY" dirty="0"/>
            </a:br>
            <a:endParaRPr lang="es-PY" dirty="0"/>
          </a:p>
          <a:p>
            <a:r>
              <a:rPr lang="es-PY" dirty="0"/>
              <a:t>Datos:</a:t>
            </a:r>
          </a:p>
          <a:p>
            <a:r>
              <a:rPr lang="es-PY" dirty="0"/>
              <a:t>Son hechos y cifras sin procesar, sin ninguna interpretación ni ningún análisis añadido, datos en bruto, </a:t>
            </a:r>
            <a:r>
              <a:rPr lang="es-ES" sz="1200" b="0" i="0" kern="1200" dirty="0">
                <a:solidFill>
                  <a:schemeClr val="tx1"/>
                </a:solidFill>
                <a:effectLst/>
                <a:latin typeface="+mn-lt"/>
                <a:ea typeface="+mn-ea"/>
                <a:cs typeface="+mn-cs"/>
              </a:rPr>
              <a:t>son irrelevantes como apoyo a la toma de decisiones.</a:t>
            </a:r>
            <a:endParaRPr lang="es-PY" dirty="0"/>
          </a:p>
          <a:p>
            <a:r>
              <a:rPr lang="es-PY" dirty="0"/>
              <a:t>Ejemplos: </a:t>
            </a:r>
            <a:r>
              <a:rPr lang="es-PY" sz="1200" b="0" i="0" kern="1200" dirty="0">
                <a:solidFill>
                  <a:schemeClr val="tx1"/>
                </a:solidFill>
                <a:effectLst/>
                <a:latin typeface="+mn-lt"/>
                <a:ea typeface="+mn-ea"/>
                <a:cs typeface="+mn-cs"/>
              </a:rPr>
              <a:t>números, letras símbolos.</a:t>
            </a:r>
          </a:p>
          <a:p>
            <a:endParaRPr lang="es-PY" dirty="0"/>
          </a:p>
          <a:p>
            <a:r>
              <a:rPr lang="es-PY" dirty="0"/>
              <a:t>Información: </a:t>
            </a:r>
            <a:br>
              <a:rPr lang="es-PY" dirty="0"/>
            </a:br>
            <a:r>
              <a:rPr lang="es-PY" dirty="0"/>
              <a:t>Son datos que han sido interpretados a fin de que tengan sentido para el usuario. Responde a las preguntas Quién? Qué? Dónde? Y Cuándo? </a:t>
            </a:r>
          </a:p>
          <a:p>
            <a:r>
              <a:rPr lang="es-PY" sz="1200" b="0" i="0" kern="1200" dirty="0">
                <a:solidFill>
                  <a:schemeClr val="tx1"/>
                </a:solidFill>
                <a:effectLst/>
                <a:latin typeface="+mn-lt"/>
                <a:ea typeface="+mn-ea"/>
                <a:cs typeface="+mn-cs"/>
              </a:rPr>
              <a:t>Descripción de los datos, conocemos el contexto, conocemos como se relacionan estos datos(</a:t>
            </a:r>
            <a:r>
              <a:rPr lang="es-PY" dirty="0" err="1"/>
              <a:t>Ejemplos:</a:t>
            </a:r>
            <a:r>
              <a:rPr lang="es-PY" sz="1200" b="0" i="0" kern="1200" dirty="0" err="1">
                <a:solidFill>
                  <a:schemeClr val="tx1"/>
                </a:solidFill>
                <a:effectLst/>
                <a:latin typeface="+mn-lt"/>
                <a:ea typeface="+mn-ea"/>
                <a:cs typeface="+mn-cs"/>
              </a:rPr>
              <a:t>Las</a:t>
            </a:r>
            <a:r>
              <a:rPr lang="es-PY" sz="1200" b="0" i="0" kern="1200" dirty="0">
                <a:solidFill>
                  <a:schemeClr val="tx1"/>
                </a:solidFill>
                <a:effectLst/>
                <a:latin typeface="+mn-lt"/>
                <a:ea typeface="+mn-ea"/>
                <a:cs typeface="+mn-cs"/>
              </a:rPr>
              <a:t> ventas del mes)</a:t>
            </a:r>
            <a:endParaRPr lang="es-PY" dirty="0"/>
          </a:p>
          <a:p>
            <a:br>
              <a:rPr lang="es-PY" dirty="0"/>
            </a:br>
            <a:r>
              <a:rPr lang="es-PY" dirty="0"/>
              <a:t>Conocimiento: </a:t>
            </a:r>
          </a:p>
          <a:p>
            <a:r>
              <a:rPr lang="es-PY" dirty="0"/>
              <a:t>Es una combinación de información, experiencia y visión que puede ser beneficiosa para el individuo, saber que hacer con la información y poner en práctica. </a:t>
            </a:r>
          </a:p>
          <a:p>
            <a:r>
              <a:rPr lang="es-ES" sz="1200" b="0" i="0" kern="1200" dirty="0">
                <a:solidFill>
                  <a:schemeClr val="tx1"/>
                </a:solidFill>
                <a:effectLst/>
                <a:latin typeface="+mn-lt"/>
                <a:ea typeface="+mn-ea"/>
                <a:cs typeface="+mn-cs"/>
              </a:rPr>
              <a:t>En las organizaciones con frecuencia el conocimiento no sólo se encuentra dentro de documentos o almacenes de datos, sino que también esta en rutinas organizativas, procesos, prácticas, y normas.</a:t>
            </a:r>
          </a:p>
          <a:p>
            <a:r>
              <a:rPr lang="es-ES" sz="1200" b="0" i="0" kern="1200" dirty="0">
                <a:solidFill>
                  <a:schemeClr val="tx1"/>
                </a:solidFill>
                <a:effectLst/>
                <a:latin typeface="+mn-lt"/>
                <a:ea typeface="+mn-ea"/>
                <a:cs typeface="+mn-cs"/>
              </a:rPr>
              <a:t>Responde a las pregunta Cómo</a:t>
            </a:r>
            <a:r>
              <a:rPr lang="es-PY" dirty="0"/>
              <a:t>?</a:t>
            </a:r>
            <a:endParaRPr lang="es-ES" sz="1200" b="0" i="0" kern="1200" dirty="0">
              <a:solidFill>
                <a:schemeClr val="tx1"/>
              </a:solidFill>
              <a:effectLst/>
              <a:latin typeface="+mn-lt"/>
              <a:ea typeface="+mn-ea"/>
              <a:cs typeface="+mn-cs"/>
            </a:endParaRPr>
          </a:p>
          <a:p>
            <a:r>
              <a:rPr lang="es-PY" dirty="0"/>
              <a:t>A medida que uno va tomando decisiones estas vuelven a incrementar el conocimiento.</a:t>
            </a:r>
          </a:p>
          <a:p>
            <a:endParaRPr lang="es-PY" dirty="0"/>
          </a:p>
          <a:p>
            <a:r>
              <a:rPr lang="es-PY" dirty="0"/>
              <a:t>1.25m</a:t>
            </a:r>
          </a:p>
          <a:p>
            <a:endParaRPr lang="es-PY" dirty="0"/>
          </a:p>
          <a:p>
            <a:r>
              <a:rPr lang="es-ES" dirty="0"/>
              <a:t>El conocimiento es un proceso determinista. Cuando alguien "memoriza“ (Como suelen hacer los estudiantes que se preparan menos para las pruebas), entonces han acumulado conocimiento. Este conocimiento tiene un significado útil para ellos, pero no prevé, En sí mismo, una integración tal como se infiere un conocimiento adicional. </a:t>
            </a:r>
          </a:p>
          <a:p>
            <a:endParaRPr lang="es-ES" dirty="0"/>
          </a:p>
          <a:p>
            <a:r>
              <a:rPr lang="es-ES" dirty="0"/>
              <a:t>Por ejemplo, Los niños de la escuela primaria memorizan o acumulan conocimiento de la "tabla de multiplicar". Pueden decirle que "2 x 2 = 4" porque han acumulado ese conocimiento (está incluido en la tabla de multiplicar). Pero cuando se le pregunta cuánto es "1267 x 300", no pueden responder correctamente porque esa entrada no está en su tabla de multiplicar. Para responder correctamente a esta pregunta requiere una capacidad cognitiva y analítica verdadera que sólo se abarca en el siguiente nivel ... la sabiduría. </a:t>
            </a:r>
          </a:p>
          <a:p>
            <a:endParaRPr lang="es-PY" dirty="0"/>
          </a:p>
          <a:p>
            <a:endParaRPr lang="es-PY" dirty="0"/>
          </a:p>
          <a:p>
            <a:endParaRPr lang="es-PY" dirty="0"/>
          </a:p>
          <a:p>
            <a:endParaRPr lang="es-PY" dirty="0"/>
          </a:p>
          <a:p>
            <a:r>
              <a:rPr lang="es-PY" dirty="0" err="1"/>
              <a:t>Sabiduria</a:t>
            </a:r>
            <a:r>
              <a:rPr lang="es-PY" dirty="0"/>
              <a:t>:</a:t>
            </a:r>
          </a:p>
        </p:txBody>
      </p:sp>
      <p:sp>
        <p:nvSpPr>
          <p:cNvPr id="4" name="Slide Number Placeholder 3"/>
          <p:cNvSpPr>
            <a:spLocks noGrp="1"/>
          </p:cNvSpPr>
          <p:nvPr>
            <p:ph type="sldNum" sz="quarter" idx="10"/>
          </p:nvPr>
        </p:nvSpPr>
        <p:spPr/>
        <p:txBody>
          <a:bodyPr/>
          <a:lstStyle/>
          <a:p>
            <a:fld id="{952A89D7-7603-4ECB-ADF6-F6CF2BE4F401}" type="slidenum">
              <a:rPr lang="en-US" smtClean="0"/>
              <a:t>6</a:t>
            </a:fld>
            <a:endParaRPr lang="en-US"/>
          </a:p>
        </p:txBody>
      </p:sp>
    </p:spTree>
    <p:extLst>
      <p:ext uri="{BB962C8B-B14F-4D97-AF65-F5344CB8AC3E}">
        <p14:creationId xmlns:p14="http://schemas.microsoft.com/office/powerpoint/2010/main" val="623893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Resumiendo el Business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lo que intenta es dar una información adecuada a la persona adecuada y el momento preciso.</a:t>
            </a:r>
            <a:endParaRPr lang="es-ES" sz="1200" b="0" i="0" kern="1200" dirty="0">
              <a:solidFill>
                <a:schemeClr val="tx1"/>
              </a:solidFill>
              <a:effectLst/>
              <a:latin typeface="+mn-lt"/>
              <a:ea typeface="+mn-ea"/>
              <a:cs typeface="+mn-cs"/>
            </a:endParaRPr>
          </a:p>
          <a:p>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Información adecuada:</a:t>
            </a:r>
            <a:r>
              <a:rPr lang="es-ES" sz="1200" b="0" i="0" kern="1200" baseline="0" dirty="0">
                <a:solidFill>
                  <a:schemeClr val="tx1"/>
                </a:solidFill>
                <a:effectLst/>
                <a:latin typeface="+mn-lt"/>
                <a:ea typeface="+mn-ea"/>
                <a:cs typeface="+mn-cs"/>
              </a:rPr>
              <a:t> Podemos navegar entre estos datos, por ejemplo si el gráfico es sobre la energía consumida del semestre y si necesitamos datos de la energía que se consumió mes tras mes, basta con navegar por las distintas dimensiones ya presentes en la visualización sin ningún tipo de esperas, aumentando el poder de toma de decisión.</a:t>
            </a:r>
            <a:br>
              <a:rPr lang="es-ES" sz="1200" b="0" i="0" kern="1200" baseline="0" dirty="0">
                <a:solidFill>
                  <a:schemeClr val="tx1"/>
                </a:solidFill>
                <a:effectLst/>
                <a:latin typeface="+mn-lt"/>
                <a:ea typeface="+mn-ea"/>
                <a:cs typeface="+mn-cs"/>
              </a:rPr>
            </a:br>
            <a:br>
              <a:rPr lang="es-ES" sz="1200" b="0" i="0" kern="1200" baseline="0" dirty="0">
                <a:solidFill>
                  <a:schemeClr val="tx1"/>
                </a:solidFill>
                <a:effectLst/>
                <a:latin typeface="+mn-lt"/>
                <a:ea typeface="+mn-ea"/>
                <a:cs typeface="+mn-cs"/>
              </a:rPr>
            </a:br>
            <a:r>
              <a:rPr lang="es-PY" sz="1200" b="0" i="0" u="sng" kern="1200" dirty="0">
                <a:solidFill>
                  <a:schemeClr val="tx1"/>
                </a:solidFill>
                <a:effectLst/>
                <a:latin typeface="+mn-lt"/>
                <a:ea typeface="+mn-ea"/>
                <a:cs typeface="+mn-cs"/>
              </a:rPr>
              <a:t>Información</a:t>
            </a:r>
            <a:r>
              <a:rPr lang="es-ES" sz="1200" b="0" i="0" u="sng" kern="1200" baseline="0" dirty="0">
                <a:solidFill>
                  <a:schemeClr val="tx1"/>
                </a:solidFill>
                <a:effectLst/>
                <a:latin typeface="+mn-lt"/>
                <a:ea typeface="+mn-ea"/>
                <a:cs typeface="+mn-cs"/>
              </a:rPr>
              <a:t> adecuada: </a:t>
            </a:r>
            <a:r>
              <a:rPr lang="es-ES" sz="1200" b="0" i="0" kern="1200" dirty="0">
                <a:solidFill>
                  <a:schemeClr val="tx1"/>
                </a:solidFill>
                <a:effectLst/>
                <a:latin typeface="+mn-lt"/>
                <a:ea typeface="+mn-ea"/>
                <a:cs typeface="+mn-cs"/>
              </a:rPr>
              <a:t> No es lo mismo expresar: “El Hotel está al 80% de ocupación” que “El Hotel, a pesar de tener una ocupación del 80%, ha perdido mercado alemán este año, como acción: perderemos totalmente este mercado a menos que disminuyamos nuestros costes de operaciones”</a:t>
            </a:r>
            <a:endParaRPr lang="es-PY" sz="1200" b="0" i="0" kern="1200" dirty="0">
              <a:solidFill>
                <a:schemeClr val="tx1"/>
              </a:solidFill>
              <a:effectLst/>
              <a:latin typeface="+mn-lt"/>
              <a:ea typeface="+mn-ea"/>
              <a:cs typeface="+mn-cs"/>
            </a:endParaRP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Persona adecuada</a:t>
            </a:r>
            <a:r>
              <a:rPr lang="es-PY" sz="1200" b="0" i="0" kern="1200" dirty="0">
                <a:solidFill>
                  <a:schemeClr val="tx1"/>
                </a:solidFill>
                <a:effectLst/>
                <a:latin typeface="+mn-lt"/>
                <a:ea typeface="+mn-ea"/>
                <a:cs typeface="+mn-cs"/>
              </a:rPr>
              <a:t>: cualquier persona es la persona adecuada. No se necesita un conocimiento muy técnico, solo conocer el contexto y analizar la información.</a:t>
            </a: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Momento adecuado:</a:t>
            </a:r>
            <a:r>
              <a:rPr lang="es-PY" sz="1200" b="0" i="0" kern="1200" dirty="0">
                <a:solidFill>
                  <a:schemeClr val="tx1"/>
                </a:solidFill>
                <a:effectLst/>
                <a:latin typeface="+mn-lt"/>
                <a:ea typeface="+mn-ea"/>
                <a:cs typeface="+mn-cs"/>
              </a:rPr>
              <a:t> no existen largas esperas.</a:t>
            </a:r>
          </a:p>
          <a:p>
            <a:r>
              <a:rPr lang="es-PY" sz="1200" b="0" i="0" kern="1200" dirty="0">
                <a:solidFill>
                  <a:schemeClr val="tx1"/>
                </a:solidFill>
                <a:effectLst/>
                <a:latin typeface="+mn-lt"/>
                <a:ea typeface="+mn-ea"/>
                <a:cs typeface="+mn-cs"/>
              </a:rPr>
              <a:t>En el BI tradicional generalmente pasamos por varios procesos hasta llegar a la información, esto retrasa la toma de decisiones. Si la organización demora una decisión, sus competidores pueden entrar primero, lo que aumenta el riesgo de perder efectividad en sus decisiones.</a:t>
            </a:r>
          </a:p>
          <a:p>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El </a:t>
            </a:r>
            <a:r>
              <a:rPr lang="es-PY" sz="1200" b="0" i="0" kern="1200" dirty="0" err="1">
                <a:solidFill>
                  <a:schemeClr val="tx1"/>
                </a:solidFill>
                <a:effectLst/>
                <a:latin typeface="+mn-lt"/>
                <a:ea typeface="+mn-ea"/>
                <a:cs typeface="+mn-cs"/>
              </a:rPr>
              <a:t>dinámismo</a:t>
            </a:r>
            <a:r>
              <a:rPr lang="es-PY" sz="1200" b="0" i="0" kern="1200" dirty="0">
                <a:solidFill>
                  <a:schemeClr val="tx1"/>
                </a:solidFill>
                <a:effectLst/>
                <a:latin typeface="+mn-lt"/>
                <a:ea typeface="+mn-ea"/>
                <a:cs typeface="+mn-cs"/>
              </a:rPr>
              <a:t> del mercado nos obliga a mantenernos al día respecto a la evolución del entorno, esto aumenta el riesgo de que los conocimientos sobre el medio se vuelvan obsoletos.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1,30m</a:t>
            </a:r>
          </a:p>
          <a:p>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7</a:t>
            </a:fld>
            <a:endParaRPr lang="es-PY"/>
          </a:p>
        </p:txBody>
      </p:sp>
    </p:spTree>
    <p:extLst>
      <p:ext uri="{BB962C8B-B14F-4D97-AF65-F5344CB8AC3E}">
        <p14:creationId xmlns:p14="http://schemas.microsoft.com/office/powerpoint/2010/main" val="1606386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En esta imagen se muestran algunos de los principales beneficios de BI que son las que siguen: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Se eliminan algunas dudas.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sz="1200" b="0" i="0" kern="1200" dirty="0">
                <a:solidFill>
                  <a:schemeClr val="tx1"/>
                </a:solidFill>
                <a:effectLst/>
                <a:latin typeface="+mn-lt"/>
                <a:ea typeface="+mn-ea"/>
                <a:cs typeface="+mn-cs"/>
              </a:rPr>
              <a:t>       Se toman decisiones en base a datos más sólidos, en lugar de adivinanzas y corazonadas, quizás hasta antes que la competencia.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Se obtienen</a:t>
            </a:r>
            <a:r>
              <a:rPr lang="es-PY" sz="1200" b="0" i="0" kern="1200" baseline="0" dirty="0">
                <a:solidFill>
                  <a:schemeClr val="tx1"/>
                </a:solidFill>
                <a:effectLst/>
                <a:latin typeface="+mn-lt"/>
                <a:ea typeface="+mn-ea"/>
                <a:cs typeface="+mn-cs"/>
              </a:rPr>
              <a:t> respuestas rápidas a las preguntas de negocio.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dirty="0"/>
          </a:p>
          <a:p>
            <a:pPr marL="285750" indent="-285750">
              <a:buFont typeface="Arial" panose="020B0604020202020204" pitchFamily="34" charset="0"/>
              <a:buChar char="•"/>
            </a:pPr>
            <a:r>
              <a:rPr lang="es-ES" sz="1200" dirty="0"/>
              <a:t>Se obtienen informaciones sobre el comportamiento de clientes(el más rentable,</a:t>
            </a:r>
            <a:r>
              <a:rPr lang="es-ES" sz="1200" baseline="0" dirty="0"/>
              <a:t> el segmento que esta siendo más productivo y así apostar más a este segmento), podría detectar que tengo un grupo de clientes que aunque este compuesto de un menor numero aún así son más rentables que otros grupos con mayor número</a:t>
            </a:r>
            <a:r>
              <a:rPr lang="es-ES" sz="1200" dirty="0"/>
              <a:t>)</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dirty="0"/>
              <a:t>Se aprende a optimizar/coordinar las operaciones.</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dirty="0"/>
              <a:t>Se mejora</a:t>
            </a:r>
            <a:r>
              <a:rPr lang="es-ES" sz="1200" baseline="0" dirty="0"/>
              <a:t> la eficiencia, se r</a:t>
            </a:r>
            <a:r>
              <a:rPr lang="es-ES" sz="1200" dirty="0"/>
              <a:t>educen costos, mejora la comunicación.</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Vea donde su empresa ha estado, donde se encuentra ahora y hacia dónde se dirige.</a:t>
            </a:r>
          </a:p>
          <a:p>
            <a:pPr marL="285750" indent="-285750">
              <a:buFont typeface="Arial" panose="020B0604020202020204" pitchFamily="34" charset="0"/>
              <a:buChar char="•"/>
            </a:pPr>
            <a:endParaRPr lang="es-ES" sz="12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1m</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8</a:t>
            </a:fld>
            <a:endParaRPr lang="es-PY"/>
          </a:p>
        </p:txBody>
      </p:sp>
    </p:spTree>
    <p:extLst>
      <p:ext uri="{BB962C8B-B14F-4D97-AF65-F5344CB8AC3E}">
        <p14:creationId xmlns:p14="http://schemas.microsoft.com/office/powerpoint/2010/main" val="3604641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Knows</a:t>
            </a:r>
            <a:r>
              <a:rPr lang="es-PY" dirty="0"/>
              <a:t> &amp; </a:t>
            </a:r>
            <a:r>
              <a:rPr lang="es-PY" dirty="0" err="1"/>
              <a:t>Knows</a:t>
            </a:r>
            <a:r>
              <a:rPr lang="es-PY" dirty="0"/>
              <a:t>: Sabemos que sabemos, Ejemplo: los productos más vendidos, son datos presentes, tangibles, y sabemos como relacionarlos, puede que no estén en su mejor forma y sabemos como refinarlos(ejemplo cambiando de carácter M a Masculino y de F a Femenino, redondeando un valor, dando formato a una fecha, agregando símbolo de moneda a un valor).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Knows</a:t>
            </a:r>
            <a:r>
              <a:rPr lang="es-PY" dirty="0"/>
              <a:t> &amp; </a:t>
            </a:r>
            <a:r>
              <a:rPr lang="es-PY" dirty="0" err="1"/>
              <a:t>Unknows</a:t>
            </a:r>
            <a:r>
              <a:rPr lang="es-PY" dirty="0"/>
              <a:t>: Sabemos que no sabemos, existen algunas </a:t>
            </a:r>
            <a:r>
              <a:rPr lang="es-PY" dirty="0" err="1"/>
              <a:t>incognitas</a:t>
            </a:r>
            <a:r>
              <a:rPr lang="es-PY" dirty="0"/>
              <a:t> que son fáciles de reconocer. Nosotros no sabemos como el clima será en el futuro, como será la economía el </a:t>
            </a:r>
            <a:r>
              <a:rPr lang="es-PY" dirty="0" err="1"/>
              <a:t>sgte</a:t>
            </a:r>
            <a:r>
              <a:rPr lang="es-PY" dirty="0"/>
              <a:t>. Año, y cuanto tiempo viviremos. Otras </a:t>
            </a:r>
            <a:r>
              <a:rPr lang="es-PY" dirty="0" err="1"/>
              <a:t>incongnitas</a:t>
            </a:r>
            <a:r>
              <a:rPr lang="es-PY" dirty="0"/>
              <a:t> son mas difíciles de reconocer. ¿Realmente conocemos nuestros clientes y sus comportamientos? ¿Realmente sabemos si nuestras publicidades funcionan? </a:t>
            </a:r>
            <a:r>
              <a:rPr lang="es-ES" dirty="0"/>
              <a:t>¿Realmente comprendemos las variables que impulsan el éxito de nuestras marcas?</a:t>
            </a: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Unknows</a:t>
            </a:r>
            <a:r>
              <a:rPr lang="es-PY" dirty="0"/>
              <a:t> &amp; </a:t>
            </a:r>
            <a:r>
              <a:rPr lang="es-PY" dirty="0" err="1"/>
              <a:t>Unknows</a:t>
            </a:r>
            <a:r>
              <a:rPr lang="es-PY" dirty="0"/>
              <a:t>: Podríamos usar nuestros propios datos para encontrar lo que no sabemos que no sabemos.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1-Analizando datos que regularmente no analizamos: </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Empresas que se enfocan en captar clientes nuevos generalmente asumen que los clientes suscriptos a sus productos continuaran suscriptos  lo largo del tiempo, debido a esto quizás no analizan datos como el uso de los productos ni los datos de clientes que abandonaron su uso ya que asumieron que estos no lo harían y estos datos pueden esconder información útil como el por qué un cliente se suscribe a más de un producto y porque unos lo hacen solo una vez  y luego se marchan.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Solución posible: Analizar nuestras publicidades buscando cosas como: lo </a:t>
            </a:r>
            <a:r>
              <a:rPr lang="en-US" sz="1200" b="0" i="0" kern="1200" dirty="0">
                <a:solidFill>
                  <a:schemeClr val="tx1"/>
                </a:solidFill>
                <a:effectLst/>
                <a:latin typeface="+mn-lt"/>
                <a:ea typeface="+mn-ea"/>
                <a:cs typeface="+mn-cs"/>
              </a:rPr>
              <a:t>que conduce a </a:t>
            </a:r>
            <a:r>
              <a:rPr lang="en-US" sz="1200" b="0" i="0" kern="1200" dirty="0" err="1">
                <a:solidFill>
                  <a:schemeClr val="tx1"/>
                </a:solidFill>
                <a:effectLst/>
                <a:latin typeface="+mn-lt"/>
                <a:ea typeface="+mn-ea"/>
                <a:cs typeface="+mn-cs"/>
              </a:rPr>
              <a:t>una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segunda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venta</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2-Analizando datos que ya </a:t>
            </a:r>
            <a:r>
              <a:rPr lang="es-PY" dirty="0" err="1"/>
              <a:t>analizabamos</a:t>
            </a:r>
            <a:r>
              <a:rPr lang="es-PY" dirty="0"/>
              <a:t> pero de una nueva forma:</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La mayoría de las empresas entre las semanas de navidad y año nuevo incrementan su plantel de funcionarios dicho de otra manera invierten más visando el incremento en sus ventas, el gerente al analizar las ganancias de la semana encuentra un incremento en sus ganancias pero al analizar de una forma más granular separándolo en días en lugar de semanas  encuentra que los fines de semana son más lucrativos que los días de semana lo que nos demuestra que cambiando la forma en que analizábamos ciertos datos nos puede resultar más efectivo.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2:30m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p:txBody>
      </p:sp>
      <p:sp>
        <p:nvSpPr>
          <p:cNvPr id="4" name="Slide Number Placeholder 3"/>
          <p:cNvSpPr>
            <a:spLocks noGrp="1"/>
          </p:cNvSpPr>
          <p:nvPr>
            <p:ph type="sldNum" sz="quarter" idx="10"/>
          </p:nvPr>
        </p:nvSpPr>
        <p:spPr/>
        <p:txBody>
          <a:bodyPr/>
          <a:lstStyle/>
          <a:p>
            <a:fld id="{952A89D7-7603-4ECB-ADF6-F6CF2BE4F401}" type="slidenum">
              <a:rPr lang="en-US" smtClean="0"/>
              <a:t>9</a:t>
            </a:fld>
            <a:endParaRPr lang="en-US"/>
          </a:p>
        </p:txBody>
      </p:sp>
    </p:spTree>
    <p:extLst>
      <p:ext uri="{BB962C8B-B14F-4D97-AF65-F5344CB8AC3E}">
        <p14:creationId xmlns:p14="http://schemas.microsoft.com/office/powerpoint/2010/main" val="2937951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mj-lt"/>
              <a:buAutoNum type="arabicPeriod"/>
              <a:tabLst/>
              <a:defRPr/>
            </a:pPr>
            <a:r>
              <a:rPr lang="es-PY" sz="1200" b="0" i="0" kern="1200" dirty="0">
                <a:solidFill>
                  <a:schemeClr val="tx1"/>
                </a:solidFill>
                <a:effectLst/>
                <a:latin typeface="+mn-lt"/>
                <a:ea typeface="+mn-ea"/>
                <a:cs typeface="+mn-cs"/>
              </a:rPr>
              <a:t>En esta imagen podemos darnos una idea de la diferencia existente entre Data Discovery y el BI Tradicional:</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A simple vista se nota que en Data Discovery existe un menor número de procesos, esto nos permite aprender y responder con rapidez a las preguntas de negocio.</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Por otro lado en BI Tradicional como existen más procesos y esto a su vez involucran distintos departamentos lo que nos lleva a perder mucho tiempo.</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Como ejemplo podemos hablar de la construcción de un simple informe.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gerente se hace preguntas sobre le negocio. Para llegar a la respuesta este tiene que pasar su idea al departamento de desarrollo, que se va encargar del desarrollo y luego de un tiempo, este retorna al gerente. Quizás haya pasado mucho tiempo o quizás no responda a las preguntas formuladas. Si analizamos que pudo haber causado esto, podríamos hablar de una mala interpretación de la idea del gerente y esto conllevaría a que este proceso comience nuevamente, siempre y cuando el departamento de TI esté disponible, por que puede haber una fila de espera y con esto damos oportunidad a nuestra competencia.</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En cambio, en data Discovery, cuando un gerente se hace una pregunta, será el quién construirá su propia visualización, ya que la herramienta es sencilla que no requiere de conocimientos muy técnicos, así logrará analizar sus datos con mucha rapidez, lo irá adecuando a medida que surjan mas preguntas, y esto es muy importante en entornos muy dinámicos.</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1:25m</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10</a:t>
            </a:fld>
            <a:endParaRPr lang="es-PY"/>
          </a:p>
        </p:txBody>
      </p:sp>
    </p:spTree>
    <p:extLst>
      <p:ext uri="{BB962C8B-B14F-4D97-AF65-F5344CB8AC3E}">
        <p14:creationId xmlns:p14="http://schemas.microsoft.com/office/powerpoint/2010/main" val="2305945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utside Page">
    <p:spTree>
      <p:nvGrpSpPr>
        <p:cNvPr id="1" name=""/>
        <p:cNvGrpSpPr/>
        <p:nvPr/>
      </p:nvGrpSpPr>
      <p:grpSpPr>
        <a:xfrm>
          <a:off x="0" y="0"/>
          <a:ext cx="0" cy="0"/>
          <a:chOff x="0" y="0"/>
          <a:chExt cx="0" cy="0"/>
        </a:xfrm>
      </p:grpSpPr>
      <p:sp>
        <p:nvSpPr>
          <p:cNvPr id="17" name="Rectangle 16"/>
          <p:cNvSpPr/>
          <p:nvPr userDrawn="1"/>
        </p:nvSpPr>
        <p:spPr>
          <a:xfrm>
            <a:off x="7038975" y="7216219"/>
            <a:ext cx="2660904" cy="953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9" name="Straight Connector 18"/>
          <p:cNvCxnSpPr/>
          <p:nvPr userDrawn="1"/>
        </p:nvCxnSpPr>
        <p:spPr>
          <a:xfrm>
            <a:off x="7038558" y="2733674"/>
            <a:ext cx="265789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V="1">
            <a:off x="3939243" y="5152972"/>
            <a:ext cx="0" cy="2146926"/>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365125" y="2743199"/>
            <a:ext cx="2560320"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228600" rIns="182880" bIns="228600" rtlCol="0" anchor="t"/>
          <a:lstStyle/>
          <a:p>
            <a:pPr algn="ctr">
              <a:lnSpc>
                <a:spcPct val="130000"/>
              </a:lnSpc>
            </a:pPr>
            <a:endParaRPr/>
          </a:p>
        </p:txBody>
      </p:sp>
      <p:sp>
        <p:nvSpPr>
          <p:cNvPr id="31" name="Text Placeholder 21"/>
          <p:cNvSpPr>
            <a:spLocks noGrp="1"/>
          </p:cNvSpPr>
          <p:nvPr>
            <p:ph type="body" sz="quarter" idx="20" hasCustomPrompt="1"/>
          </p:nvPr>
        </p:nvSpPr>
        <p:spPr>
          <a:xfrm>
            <a:off x="365760" y="457200"/>
            <a:ext cx="2560320" cy="2148840"/>
          </a:xfrm>
        </p:spPr>
        <p:txBody>
          <a:bodyPr lIns="0" tIns="0" rIns="0" bIns="0" anchor="b">
            <a:noAutofit/>
          </a:bodyPr>
          <a:lstStyle>
            <a:lvl1pPr marL="0" indent="0" algn="l">
              <a:lnSpc>
                <a:spcPct val="90000"/>
              </a:lnSpc>
              <a:spcBef>
                <a:spcPts val="0"/>
              </a:spcBef>
              <a:buNone/>
              <a:defRPr sz="2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28" name="Text Placeholder 21"/>
          <p:cNvSpPr>
            <a:spLocks noGrp="1"/>
          </p:cNvSpPr>
          <p:nvPr>
            <p:ph type="body" sz="quarter" idx="19" hasCustomPrompt="1"/>
          </p:nvPr>
        </p:nvSpPr>
        <p:spPr>
          <a:xfrm>
            <a:off x="548640" y="2912420"/>
            <a:ext cx="2194560" cy="4254338"/>
          </a:xfrm>
        </p:spPr>
        <p:txBody>
          <a:bodyPr lIns="0" tIns="0" rIns="0" bIns="0" anchor="t">
            <a:noAutofit/>
          </a:bodyPr>
          <a:lstStyle>
            <a:lvl1pPr marL="0" indent="0" algn="l">
              <a:lnSpc>
                <a:spcPct val="120000"/>
              </a:lnSpc>
              <a:spcBef>
                <a:spcPts val="600"/>
              </a:spcBef>
              <a:buNone/>
              <a:defRPr sz="1400">
                <a:solidFill>
                  <a:schemeClr val="bg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3" name="Text Placeholder 21"/>
          <p:cNvSpPr>
            <a:spLocks noGrp="1"/>
          </p:cNvSpPr>
          <p:nvPr>
            <p:ph type="body" sz="quarter" idx="14" hasCustomPrompt="1"/>
          </p:nvPr>
        </p:nvSpPr>
        <p:spPr>
          <a:xfrm rot="16200000">
            <a:off x="2581244" y="5941899"/>
            <a:ext cx="2449512" cy="266486"/>
          </a:xfrm>
        </p:spPr>
        <p:txBody>
          <a:bodyPr lIns="0" tIns="0" rIns="0" bIns="0" anchor="ctr">
            <a:noAutofit/>
          </a:bodyPr>
          <a:lstStyle>
            <a:lvl1pPr marL="0" indent="0" algn="l">
              <a:lnSpc>
                <a:spcPct val="85000"/>
              </a:lnSpc>
              <a:spcBef>
                <a:spcPts val="0"/>
              </a:spcBef>
              <a:buNone/>
              <a:defRPr sz="12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Company N</a:t>
            </a:r>
            <a:r>
              <a:rPr dirty="0"/>
              <a:t>ame</a:t>
            </a:r>
          </a:p>
        </p:txBody>
      </p:sp>
      <p:sp>
        <p:nvSpPr>
          <p:cNvPr id="24" name="Text Placeholder 21"/>
          <p:cNvSpPr>
            <a:spLocks noGrp="1"/>
          </p:cNvSpPr>
          <p:nvPr>
            <p:ph type="body" sz="quarter" idx="15" hasCustomPrompt="1"/>
          </p:nvPr>
        </p:nvSpPr>
        <p:spPr>
          <a:xfrm rot="16200000">
            <a:off x="2976711" y="5861201"/>
            <a:ext cx="2449512" cy="427881"/>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B</a:t>
            </a:r>
            <a:r>
              <a:rPr dirty="0"/>
              <a:t>usiness </a:t>
            </a:r>
            <a:r>
              <a:rPr lang="en-US" dirty="0"/>
              <a:t>A</a:t>
            </a:r>
            <a:r>
              <a:rPr dirty="0"/>
              <a:t>ddress</a:t>
            </a:r>
          </a:p>
        </p:txBody>
      </p:sp>
      <p:sp>
        <p:nvSpPr>
          <p:cNvPr id="20" name="Text Placeholder 21"/>
          <p:cNvSpPr>
            <a:spLocks noGrp="1"/>
          </p:cNvSpPr>
          <p:nvPr>
            <p:ph type="body" sz="quarter" idx="23" hasCustomPrompt="1"/>
          </p:nvPr>
        </p:nvSpPr>
        <p:spPr>
          <a:xfrm rot="16200000">
            <a:off x="3784137" y="2736151"/>
            <a:ext cx="1785749" cy="586680"/>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Recipient Name</a:t>
            </a:r>
            <a:br>
              <a:rPr lang="en-US" dirty="0"/>
            </a:br>
            <a:r>
              <a:rPr lang="en-US" dirty="0"/>
              <a:t>Address</a:t>
            </a:r>
            <a:br>
              <a:rPr lang="en-US" dirty="0"/>
            </a:br>
            <a:r>
              <a:rPr lang="en-US" dirty="0"/>
              <a:t>City, ST  ZIP Code</a:t>
            </a:r>
            <a:endParaRPr dirty="0"/>
          </a:p>
        </p:txBody>
      </p:sp>
      <p:sp>
        <p:nvSpPr>
          <p:cNvPr id="33" name="Text Placeholder 21"/>
          <p:cNvSpPr>
            <a:spLocks noGrp="1"/>
          </p:cNvSpPr>
          <p:nvPr>
            <p:ph type="body" sz="quarter" idx="21" hasCustomPrompt="1"/>
          </p:nvPr>
        </p:nvSpPr>
        <p:spPr>
          <a:xfrm>
            <a:off x="7038974" y="457200"/>
            <a:ext cx="2657475" cy="2148840"/>
          </a:xfrm>
        </p:spPr>
        <p:txBody>
          <a:bodyPr lIns="0" tIns="0" rIns="0" bIns="0" anchor="b">
            <a:noAutofit/>
          </a:bodyPr>
          <a:lstStyle>
            <a:lvl1pPr marL="0" indent="0" algn="l">
              <a:lnSpc>
                <a:spcPct val="90000"/>
              </a:lnSpc>
              <a:spcBef>
                <a:spcPts val="0"/>
              </a:spcBef>
              <a:buNone/>
              <a:defRPr sz="3600" baseline="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34" name="Text Placeholder 21"/>
          <p:cNvSpPr>
            <a:spLocks noGrp="1"/>
          </p:cNvSpPr>
          <p:nvPr>
            <p:ph type="body" sz="quarter" idx="22" hasCustomPrompt="1"/>
          </p:nvPr>
        </p:nvSpPr>
        <p:spPr>
          <a:xfrm>
            <a:off x="7038559" y="2826361"/>
            <a:ext cx="2657890" cy="497864"/>
          </a:xfrm>
        </p:spPr>
        <p:txBody>
          <a:bodyPr lIns="0" tIns="0" rIns="0" bIns="0" anchor="t">
            <a:noAutofit/>
          </a:bodyPr>
          <a:lstStyle>
            <a:lvl1pPr marL="0" indent="0" algn="l">
              <a:lnSpc>
                <a:spcPct val="100000"/>
              </a:lnSpc>
              <a:spcBef>
                <a:spcPts val="0"/>
              </a:spcBef>
              <a:buNone/>
              <a:defRPr sz="14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Click to add text</a:t>
            </a:r>
            <a:endParaRPr dirty="0"/>
          </a:p>
        </p:txBody>
      </p:sp>
      <p:cxnSp>
        <p:nvCxnSpPr>
          <p:cNvPr id="3" name="fold"/>
          <p:cNvCxnSpPr/>
          <p:nvPr userDrawn="1"/>
        </p:nvCxnSpPr>
        <p:spPr>
          <a:xfrm>
            <a:off x="329184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8" name="fold"/>
          <p:cNvCxnSpPr/>
          <p:nvPr userDrawn="1"/>
        </p:nvCxnSpPr>
        <p:spPr>
          <a:xfrm>
            <a:off x="667512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
        <p:nvSpPr>
          <p:cNvPr id="7" name="stamp mark"/>
          <p:cNvSpPr/>
          <p:nvPr userDrawn="1"/>
        </p:nvSpPr>
        <p:spPr>
          <a:xfrm rot="16200000">
            <a:off x="3672757" y="457200"/>
            <a:ext cx="692114" cy="684537"/>
          </a:xfrm>
          <a:prstGeom prst="rect">
            <a:avLst/>
          </a:prstGeom>
          <a:noFill/>
          <a:ln w="63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lumMod val="50000"/>
                  </a:schemeClr>
                </a:solidFill>
                <a:latin typeface="+mj-lt"/>
              </a:rPr>
              <a:t>PLACE STAMP HERE</a:t>
            </a:r>
          </a:p>
        </p:txBody>
      </p:sp>
    </p:spTree>
    <p:extLst>
      <p:ext uri="{BB962C8B-B14F-4D97-AF65-F5344CB8AC3E}">
        <p14:creationId xmlns:p14="http://schemas.microsoft.com/office/powerpoint/2010/main" val="586319277"/>
      </p:ext>
    </p:extLst>
  </p:cSld>
  <p:clrMapOvr>
    <a:masterClrMapping/>
  </p:clrMapOvr>
  <p:extLst mod="1">
    <p:ext uri="{DCECCB84-F9BA-43D5-87BE-67443E8EF086}">
      <p15:sldGuideLst xmlns:p15="http://schemas.microsoft.com/office/powerpoint/2012/main">
        <p15:guide id="1" orient="horz" pos="288" userDrawn="1">
          <p15:clr>
            <a:srgbClr val="FBAE40"/>
          </p15:clr>
        </p15:guide>
        <p15:guide id="2" orient="horz" pos="4608" userDrawn="1">
          <p15:clr>
            <a:srgbClr val="FBAE40"/>
          </p15:clr>
        </p15:guide>
        <p15:guide id="3" pos="230" userDrawn="1">
          <p15:clr>
            <a:srgbClr val="FBAE40"/>
          </p15:clr>
        </p15:guide>
        <p15:guide id="4" pos="1846" userDrawn="1">
          <p15:clr>
            <a:srgbClr val="FBAE40"/>
          </p15:clr>
        </p15:guide>
        <p15:guide id="5" pos="2304" userDrawn="1">
          <p15:clr>
            <a:srgbClr val="FBAE40"/>
          </p15:clr>
        </p15:guide>
        <p15:guide id="6" pos="6108" userDrawn="1">
          <p15:clr>
            <a:srgbClr val="FBAE40"/>
          </p15:clr>
        </p15:guide>
        <p15:guide id="7" pos="44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1" y="309457"/>
            <a:ext cx="3309144" cy="1316990"/>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309457"/>
            <a:ext cx="5622925" cy="6633528"/>
          </a:xfr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1" y="1626447"/>
            <a:ext cx="3309144" cy="5316538"/>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5C81005D-A0F2-490E-A3E8-71C3043FC556}" type="datetime1">
              <a:rPr lang="en-US" altLang="es-PY"/>
              <a:pPr/>
              <a:t>27-03-2017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3449D0A0-8691-4E65-BC4D-6321867D6CE9}" type="slidenum">
              <a:rPr lang="en-US" altLang="es-PY"/>
              <a:pPr/>
              <a:t>‹#›</a:t>
            </a:fld>
            <a:endParaRPr lang="en-US" altLang="es-PY"/>
          </a:p>
        </p:txBody>
      </p:sp>
    </p:spTree>
    <p:extLst>
      <p:ext uri="{BB962C8B-B14F-4D97-AF65-F5344CB8AC3E}">
        <p14:creationId xmlns:p14="http://schemas.microsoft.com/office/powerpoint/2010/main" val="400154284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91_Title Slide">
    <p:spTree>
      <p:nvGrpSpPr>
        <p:cNvPr id="1" name=""/>
        <p:cNvGrpSpPr/>
        <p:nvPr/>
      </p:nvGrpSpPr>
      <p:grpSpPr>
        <a:xfrm>
          <a:off x="0" y="0"/>
          <a:ext cx="0" cy="0"/>
          <a:chOff x="0" y="0"/>
          <a:chExt cx="0" cy="0"/>
        </a:xfrm>
      </p:grpSpPr>
      <p:sp>
        <p:nvSpPr>
          <p:cNvPr id="5" name="Picture Placeholder 4"/>
          <p:cNvSpPr>
            <a:spLocks noGrp="1"/>
          </p:cNvSpPr>
          <p:nvPr>
            <p:ph type="pic" sz="quarter" idx="12"/>
          </p:nvPr>
        </p:nvSpPr>
        <p:spPr>
          <a:xfrm>
            <a:off x="0" y="0"/>
            <a:ext cx="10058400" cy="7772400"/>
          </a:xfrm>
          <a:custGeom>
            <a:avLst/>
            <a:gdLst>
              <a:gd name="connsiteX0" fmla="*/ 0 w 922119"/>
              <a:gd name="connsiteY0" fmla="*/ 0 h 712732"/>
              <a:gd name="connsiteX1" fmla="*/ 922119 w 922119"/>
              <a:gd name="connsiteY1" fmla="*/ 0 h 712732"/>
              <a:gd name="connsiteX2" fmla="*/ 922119 w 922119"/>
              <a:gd name="connsiteY2" fmla="*/ 712732 h 712732"/>
              <a:gd name="connsiteX3" fmla="*/ 0 w 922119"/>
              <a:gd name="connsiteY3" fmla="*/ 712732 h 712732"/>
            </a:gdLst>
            <a:ahLst/>
            <a:cxnLst>
              <a:cxn ang="0">
                <a:pos x="connsiteX0" y="connsiteY0"/>
              </a:cxn>
              <a:cxn ang="0">
                <a:pos x="connsiteX1" y="connsiteY1"/>
              </a:cxn>
              <a:cxn ang="0">
                <a:pos x="connsiteX2" y="connsiteY2"/>
              </a:cxn>
              <a:cxn ang="0">
                <a:pos x="connsiteX3" y="connsiteY3"/>
              </a:cxn>
            </a:cxnLst>
            <a:rect l="l" t="t" r="r" b="b"/>
            <a:pathLst>
              <a:path w="922119" h="712732">
                <a:moveTo>
                  <a:pt x="0" y="0"/>
                </a:moveTo>
                <a:lnTo>
                  <a:pt x="922119" y="0"/>
                </a:lnTo>
                <a:lnTo>
                  <a:pt x="922119" y="712732"/>
                </a:lnTo>
                <a:lnTo>
                  <a:pt x="0" y="7127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2180470" y="1235480"/>
            <a:ext cx="627925" cy="840616"/>
          </a:xfrm>
          <a:custGeom>
            <a:avLst/>
            <a:gdLst>
              <a:gd name="connsiteX0" fmla="*/ 0 w 761121"/>
              <a:gd name="connsiteY0" fmla="*/ 0 h 741720"/>
              <a:gd name="connsiteX1" fmla="*/ 761121 w 761121"/>
              <a:gd name="connsiteY1" fmla="*/ 0 h 741720"/>
              <a:gd name="connsiteX2" fmla="*/ 761121 w 761121"/>
              <a:gd name="connsiteY2" fmla="*/ 741720 h 741720"/>
              <a:gd name="connsiteX3" fmla="*/ 0 w 761121"/>
              <a:gd name="connsiteY3" fmla="*/ 741720 h 741720"/>
            </a:gdLst>
            <a:ahLst/>
            <a:cxnLst>
              <a:cxn ang="0">
                <a:pos x="connsiteX0" y="connsiteY0"/>
              </a:cxn>
              <a:cxn ang="0">
                <a:pos x="connsiteX1" y="connsiteY1"/>
              </a:cxn>
              <a:cxn ang="0">
                <a:pos x="connsiteX2" y="connsiteY2"/>
              </a:cxn>
              <a:cxn ang="0">
                <a:pos x="connsiteX3" y="connsiteY3"/>
              </a:cxn>
            </a:cxnLst>
            <a:rect l="l" t="t" r="r" b="b"/>
            <a:pathLst>
              <a:path w="761121" h="741720">
                <a:moveTo>
                  <a:pt x="0" y="0"/>
                </a:moveTo>
                <a:lnTo>
                  <a:pt x="761121" y="0"/>
                </a:lnTo>
                <a:lnTo>
                  <a:pt x="761121" y="741720"/>
                </a:lnTo>
                <a:lnTo>
                  <a:pt x="0" y="7417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868321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70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2145116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55_Title Slide">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414508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57_Title Slide">
    <p:spTree>
      <p:nvGrpSpPr>
        <p:cNvPr id="1" name=""/>
        <p:cNvGrpSpPr/>
        <p:nvPr/>
      </p:nvGrpSpPr>
      <p:grpSpPr>
        <a:xfrm>
          <a:off x="0" y="0"/>
          <a:ext cx="0" cy="0"/>
          <a:chOff x="0" y="0"/>
          <a:chExt cx="0" cy="0"/>
        </a:xfrm>
      </p:grpSpPr>
      <p:sp>
        <p:nvSpPr>
          <p:cNvPr id="3" name="Shape 744"/>
          <p:cNvSpPr/>
          <p:nvPr userDrawn="1"/>
        </p:nvSpPr>
        <p:spPr>
          <a:xfrm>
            <a:off x="6914482" y="1"/>
            <a:ext cx="3157186"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2"/>
          <p:cNvSpPr>
            <a:spLocks noGrp="1"/>
          </p:cNvSpPr>
          <p:nvPr>
            <p:ph type="pic" sz="quarter" idx="10"/>
          </p:nvPr>
        </p:nvSpPr>
        <p:spPr>
          <a:xfrm>
            <a:off x="4131788" y="859214"/>
            <a:ext cx="5939879" cy="6070331"/>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1668879"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4995588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694625"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990476"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0190810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7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5" name="Picture Placeholder 4"/>
          <p:cNvSpPr>
            <a:spLocks noGrp="1"/>
          </p:cNvSpPr>
          <p:nvPr>
            <p:ph type="pic" sz="quarter" idx="11"/>
          </p:nvPr>
        </p:nvSpPr>
        <p:spPr>
          <a:xfrm>
            <a:off x="8413911" y="218383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7877907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5188949" y="0"/>
            <a:ext cx="4869451"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297197"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7504612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58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78202" y="1007841"/>
            <a:ext cx="8501972" cy="3592556"/>
          </a:xfrm>
          <a:custGeom>
            <a:avLst/>
            <a:gdLst>
              <a:gd name="connsiteX0" fmla="*/ 0 w 10305421"/>
              <a:gd name="connsiteY0" fmla="*/ 0 h 3169902"/>
              <a:gd name="connsiteX1" fmla="*/ 10305421 w 10305421"/>
              <a:gd name="connsiteY1" fmla="*/ 0 h 3169902"/>
              <a:gd name="connsiteX2" fmla="*/ 10305421 w 10305421"/>
              <a:gd name="connsiteY2" fmla="*/ 3169902 h 3169902"/>
              <a:gd name="connsiteX3" fmla="*/ 0 w 10305421"/>
              <a:gd name="connsiteY3" fmla="*/ 3169902 h 3169902"/>
            </a:gdLst>
            <a:ahLst/>
            <a:cxnLst>
              <a:cxn ang="0">
                <a:pos x="connsiteX0" y="connsiteY0"/>
              </a:cxn>
              <a:cxn ang="0">
                <a:pos x="connsiteX1" y="connsiteY1"/>
              </a:cxn>
              <a:cxn ang="0">
                <a:pos x="connsiteX2" y="connsiteY2"/>
              </a:cxn>
              <a:cxn ang="0">
                <a:pos x="connsiteX3" y="connsiteY3"/>
              </a:cxn>
            </a:cxnLst>
            <a:rect l="l" t="t" r="r" b="b"/>
            <a:pathLst>
              <a:path w="10305421" h="3169902">
                <a:moveTo>
                  <a:pt x="0" y="0"/>
                </a:moveTo>
                <a:lnTo>
                  <a:pt x="10305421" y="0"/>
                </a:lnTo>
                <a:lnTo>
                  <a:pt x="10305421" y="3169902"/>
                </a:lnTo>
                <a:lnTo>
                  <a:pt x="0" y="31699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8731109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73_Title Slide">
    <p:spTree>
      <p:nvGrpSpPr>
        <p:cNvPr id="1" name=""/>
        <p:cNvGrpSpPr/>
        <p:nvPr/>
      </p:nvGrpSpPr>
      <p:grpSpPr>
        <a:xfrm>
          <a:off x="0" y="0"/>
          <a:ext cx="0" cy="0"/>
          <a:chOff x="0" y="0"/>
          <a:chExt cx="0" cy="0"/>
        </a:xfrm>
      </p:grpSpPr>
      <p:sp>
        <p:nvSpPr>
          <p:cNvPr id="7" name="Picture Placeholder 6"/>
          <p:cNvSpPr>
            <a:spLocks noGrp="1"/>
          </p:cNvSpPr>
          <p:nvPr>
            <p:ph type="pic" sz="quarter" idx="12"/>
          </p:nvPr>
        </p:nvSpPr>
        <p:spPr>
          <a:xfrm>
            <a:off x="0" y="3879767"/>
            <a:ext cx="10080132" cy="3892633"/>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690318" y="279118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5601513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74_Title Slid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1"/>
            <a:ext cx="6410633" cy="7772400"/>
          </a:xfrm>
          <a:custGeom>
            <a:avLst/>
            <a:gdLst>
              <a:gd name="connsiteX0" fmla="*/ 0 w 7770464"/>
              <a:gd name="connsiteY0" fmla="*/ 0 h 6917121"/>
              <a:gd name="connsiteX1" fmla="*/ 7770464 w 7770464"/>
              <a:gd name="connsiteY1" fmla="*/ 0 h 6917121"/>
              <a:gd name="connsiteX2" fmla="*/ 5328836 w 7770464"/>
              <a:gd name="connsiteY2" fmla="*/ 6917121 h 6917121"/>
              <a:gd name="connsiteX3" fmla="*/ 0 w 7770464"/>
              <a:gd name="connsiteY3" fmla="*/ 6917121 h 6917121"/>
            </a:gdLst>
            <a:ahLst/>
            <a:cxnLst>
              <a:cxn ang="0">
                <a:pos x="connsiteX0" y="connsiteY0"/>
              </a:cxn>
              <a:cxn ang="0">
                <a:pos x="connsiteX1" y="connsiteY1"/>
              </a:cxn>
              <a:cxn ang="0">
                <a:pos x="connsiteX2" y="connsiteY2"/>
              </a:cxn>
              <a:cxn ang="0">
                <a:pos x="connsiteX3" y="connsiteY3"/>
              </a:cxn>
            </a:cxnLst>
            <a:rect l="l" t="t" r="r" b="b"/>
            <a:pathLst>
              <a:path w="7770464" h="6917121">
                <a:moveTo>
                  <a:pt x="0" y="0"/>
                </a:moveTo>
                <a:lnTo>
                  <a:pt x="7770464" y="0"/>
                </a:lnTo>
                <a:lnTo>
                  <a:pt x="5328836" y="6917121"/>
                </a:lnTo>
                <a:lnTo>
                  <a:pt x="0" y="69171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2"/>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807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pPr lvl="0"/>
            <a:endParaRPr lang="en-US" noProof="0"/>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3AB2BA57-8EC2-445C-A2F0-CFB03F477A26}" type="datetime1">
              <a:rPr lang="en-US" altLang="es-PY"/>
              <a:pPr/>
              <a:t>27-03-2017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CA9503F0-F08C-4B10-81DD-F834CB74D5B5}" type="slidenum">
              <a:rPr lang="en-US" altLang="es-PY"/>
              <a:pPr/>
              <a:t>‹#›</a:t>
            </a:fld>
            <a:endParaRPr lang="en-US" altLang="es-PY"/>
          </a:p>
        </p:txBody>
      </p:sp>
    </p:spTree>
    <p:extLst>
      <p:ext uri="{BB962C8B-B14F-4D97-AF65-F5344CB8AC3E}">
        <p14:creationId xmlns:p14="http://schemas.microsoft.com/office/powerpoint/2010/main" val="13645359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75_Title Slide">
    <p:spTree>
      <p:nvGrpSpPr>
        <p:cNvPr id="1" name=""/>
        <p:cNvGrpSpPr/>
        <p:nvPr/>
      </p:nvGrpSpPr>
      <p:grpSpPr>
        <a:xfrm>
          <a:off x="0" y="0"/>
          <a:ext cx="0" cy="0"/>
          <a:chOff x="0" y="0"/>
          <a:chExt cx="0" cy="0"/>
        </a:xfrm>
      </p:grpSpPr>
      <p:sp>
        <p:nvSpPr>
          <p:cNvPr id="7" name="Shape 68"/>
          <p:cNvSpPr/>
          <p:nvPr userDrawn="1"/>
        </p:nvSpPr>
        <p:spPr>
          <a:xfrm>
            <a:off x="3148974" y="978653"/>
            <a:ext cx="3762271" cy="5889798"/>
          </a:xfrm>
          <a:prstGeom prst="rect">
            <a:avLst/>
          </a:prstGeom>
          <a:solidFill>
            <a:srgbClr val="2F3035"/>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2"/>
          </p:nvPr>
        </p:nvSpPr>
        <p:spPr>
          <a:xfrm>
            <a:off x="4690318" y="2746161"/>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0" y="978653"/>
            <a:ext cx="3148974"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4"/>
          </p:nvPr>
        </p:nvSpPr>
        <p:spPr>
          <a:xfrm>
            <a:off x="6899685" y="978653"/>
            <a:ext cx="3158715"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1521579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Shape 37"/>
          <p:cNvSpPr/>
          <p:nvPr userDrawn="1"/>
        </p:nvSpPr>
        <p:spPr>
          <a:xfrm>
            <a:off x="5166118" y="-37824"/>
            <a:ext cx="2717115" cy="701188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64726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0"/>
          </p:nvPr>
        </p:nvSpPr>
        <p:spPr>
          <a:xfrm>
            <a:off x="1642956" y="456602"/>
            <a:ext cx="3103413" cy="1731776"/>
          </a:xfrm>
          <a:custGeom>
            <a:avLst/>
            <a:gdLst>
              <a:gd name="connsiteX0" fmla="*/ 0 w 3761713"/>
              <a:gd name="connsiteY0" fmla="*/ 0 h 1528038"/>
              <a:gd name="connsiteX1" fmla="*/ 3761713 w 3761713"/>
              <a:gd name="connsiteY1" fmla="*/ 0 h 1528038"/>
              <a:gd name="connsiteX2" fmla="*/ 3761713 w 3761713"/>
              <a:gd name="connsiteY2" fmla="*/ 1528038 h 1528038"/>
              <a:gd name="connsiteX3" fmla="*/ 0 w 3761713"/>
              <a:gd name="connsiteY3" fmla="*/ 1528038 h 1528038"/>
            </a:gdLst>
            <a:ahLst/>
            <a:cxnLst>
              <a:cxn ang="0">
                <a:pos x="connsiteX0" y="connsiteY0"/>
              </a:cxn>
              <a:cxn ang="0">
                <a:pos x="connsiteX1" y="connsiteY1"/>
              </a:cxn>
              <a:cxn ang="0">
                <a:pos x="connsiteX2" y="connsiteY2"/>
              </a:cxn>
              <a:cxn ang="0">
                <a:pos x="connsiteX3" y="connsiteY3"/>
              </a:cxn>
            </a:cxnLst>
            <a:rect l="l" t="t" r="r" b="b"/>
            <a:pathLst>
              <a:path w="3761713" h="1528038">
                <a:moveTo>
                  <a:pt x="0" y="0"/>
                </a:moveTo>
                <a:lnTo>
                  <a:pt x="3761713" y="0"/>
                </a:lnTo>
                <a:lnTo>
                  <a:pt x="3761713" y="1528038"/>
                </a:lnTo>
                <a:lnTo>
                  <a:pt x="0" y="1528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2"/>
          </p:nvPr>
        </p:nvSpPr>
        <p:spPr>
          <a:xfrm>
            <a:off x="1613099"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330600"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1613099"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30600"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617793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13" name="Picture Placeholder 12"/>
          <p:cNvSpPr>
            <a:spLocks noGrp="1"/>
          </p:cNvSpPr>
          <p:nvPr>
            <p:ph type="pic" sz="quarter" idx="12"/>
          </p:nvPr>
        </p:nvSpPr>
        <p:spPr>
          <a:xfrm>
            <a:off x="5143418"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3"/>
          </p:nvPr>
        </p:nvSpPr>
        <p:spPr>
          <a:xfrm>
            <a:off x="7113467"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4"/>
          </p:nvPr>
        </p:nvSpPr>
        <p:spPr>
          <a:xfrm>
            <a:off x="5143416" y="5221842"/>
            <a:ext cx="3668511" cy="174273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1"/>
          </p:nvPr>
        </p:nvSpPr>
        <p:spPr>
          <a:xfrm>
            <a:off x="500171" y="3501687"/>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797"/>
          <p:cNvSpPr/>
          <p:nvPr userDrawn="1"/>
        </p:nvSpPr>
        <p:spPr>
          <a:xfrm>
            <a:off x="1678355"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28172219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93_Title Slide">
    <p:spTree>
      <p:nvGrpSpPr>
        <p:cNvPr id="1" name=""/>
        <p:cNvGrpSpPr/>
        <p:nvPr/>
      </p:nvGrpSpPr>
      <p:grpSpPr>
        <a:xfrm>
          <a:off x="0" y="0"/>
          <a:ext cx="0" cy="0"/>
          <a:chOff x="0" y="0"/>
          <a:chExt cx="0" cy="0"/>
        </a:xfrm>
      </p:grpSpPr>
      <p:sp>
        <p:nvSpPr>
          <p:cNvPr id="22" name="Picture Placeholder 21"/>
          <p:cNvSpPr>
            <a:spLocks noGrp="1"/>
          </p:cNvSpPr>
          <p:nvPr>
            <p:ph type="pic" sz="quarter" idx="14"/>
          </p:nvPr>
        </p:nvSpPr>
        <p:spPr>
          <a:xfrm>
            <a:off x="0" y="0"/>
            <a:ext cx="10058400" cy="586876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5"/>
          </p:nvPr>
        </p:nvSpPr>
        <p:spPr>
          <a:xfrm>
            <a:off x="4728975" y="4653186"/>
            <a:ext cx="600415" cy="803788"/>
          </a:xfrm>
          <a:custGeom>
            <a:avLst/>
            <a:gdLst>
              <a:gd name="connsiteX0" fmla="*/ 0 w 727776"/>
              <a:gd name="connsiteY0" fmla="*/ 0 h 709225"/>
              <a:gd name="connsiteX1" fmla="*/ 727776 w 727776"/>
              <a:gd name="connsiteY1" fmla="*/ 0 h 709225"/>
              <a:gd name="connsiteX2" fmla="*/ 727776 w 727776"/>
              <a:gd name="connsiteY2" fmla="*/ 709225 h 709225"/>
              <a:gd name="connsiteX3" fmla="*/ 0 w 727776"/>
              <a:gd name="connsiteY3" fmla="*/ 709225 h 709225"/>
            </a:gdLst>
            <a:ahLst/>
            <a:cxnLst>
              <a:cxn ang="0">
                <a:pos x="connsiteX0" y="connsiteY0"/>
              </a:cxn>
              <a:cxn ang="0">
                <a:pos x="connsiteX1" y="connsiteY1"/>
              </a:cxn>
              <a:cxn ang="0">
                <a:pos x="connsiteX2" y="connsiteY2"/>
              </a:cxn>
              <a:cxn ang="0">
                <a:pos x="connsiteX3" y="connsiteY3"/>
              </a:cxn>
            </a:cxnLst>
            <a:rect l="l" t="t" r="r" b="b"/>
            <a:pathLst>
              <a:path w="727776" h="709225">
                <a:moveTo>
                  <a:pt x="0" y="0"/>
                </a:moveTo>
                <a:lnTo>
                  <a:pt x="727776" y="0"/>
                </a:lnTo>
                <a:lnTo>
                  <a:pt x="727776" y="709225"/>
                </a:lnTo>
                <a:lnTo>
                  <a:pt x="0" y="70922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418876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94_Title Slide">
    <p:spTree>
      <p:nvGrpSpPr>
        <p:cNvPr id="1" name=""/>
        <p:cNvGrpSpPr/>
        <p:nvPr/>
      </p:nvGrpSpPr>
      <p:grpSpPr>
        <a:xfrm>
          <a:off x="0" y="0"/>
          <a:ext cx="0" cy="0"/>
          <a:chOff x="0" y="0"/>
          <a:chExt cx="0" cy="0"/>
        </a:xfrm>
      </p:grpSpPr>
      <p:sp>
        <p:nvSpPr>
          <p:cNvPr id="8" name="Picture Placeholder 21"/>
          <p:cNvSpPr>
            <a:spLocks noGrp="1"/>
          </p:cNvSpPr>
          <p:nvPr>
            <p:ph type="pic" sz="quarter" idx="14"/>
          </p:nvPr>
        </p:nvSpPr>
        <p:spPr>
          <a:xfrm>
            <a:off x="2923989" y="1124728"/>
            <a:ext cx="3980827" cy="313388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21"/>
          <p:cNvSpPr>
            <a:spLocks noGrp="1"/>
          </p:cNvSpPr>
          <p:nvPr>
            <p:ph type="pic" sz="quarter" idx="15"/>
          </p:nvPr>
        </p:nvSpPr>
        <p:spPr>
          <a:xfrm>
            <a:off x="2923989"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21"/>
          <p:cNvSpPr>
            <a:spLocks noGrp="1"/>
          </p:cNvSpPr>
          <p:nvPr>
            <p:ph type="pic" sz="quarter" idx="16"/>
          </p:nvPr>
        </p:nvSpPr>
        <p:spPr>
          <a:xfrm>
            <a:off x="5045867"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21"/>
          <p:cNvSpPr>
            <a:spLocks noGrp="1"/>
          </p:cNvSpPr>
          <p:nvPr>
            <p:ph type="pic" sz="quarter" idx="17"/>
          </p:nvPr>
        </p:nvSpPr>
        <p:spPr>
          <a:xfrm>
            <a:off x="7158560" y="1124728"/>
            <a:ext cx="2235339" cy="552097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904583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12" name="Picture Placeholder 11"/>
          <p:cNvSpPr>
            <a:spLocks noGrp="1"/>
          </p:cNvSpPr>
          <p:nvPr>
            <p:ph type="pic" sz="quarter" idx="13"/>
          </p:nvPr>
        </p:nvSpPr>
        <p:spPr>
          <a:xfrm>
            <a:off x="3057154" y="3802090"/>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4"/>
          </p:nvPr>
        </p:nvSpPr>
        <p:spPr>
          <a:xfrm>
            <a:off x="2084183" y="266987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5"/>
          </p:nvPr>
        </p:nvSpPr>
        <p:spPr>
          <a:xfrm>
            <a:off x="1085654" y="163493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6"/>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770705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95_Title Slide">
    <p:spTree>
      <p:nvGrpSpPr>
        <p:cNvPr id="1" name=""/>
        <p:cNvGrpSpPr/>
        <p:nvPr/>
      </p:nvGrpSpPr>
      <p:grpSpPr>
        <a:xfrm>
          <a:off x="0" y="0"/>
          <a:ext cx="0" cy="0"/>
          <a:chOff x="0" y="0"/>
          <a:chExt cx="0" cy="0"/>
        </a:xfrm>
      </p:grpSpPr>
      <p:sp>
        <p:nvSpPr>
          <p:cNvPr id="18" name="Picture Placeholder 17"/>
          <p:cNvSpPr>
            <a:spLocks noGrp="1"/>
          </p:cNvSpPr>
          <p:nvPr>
            <p:ph type="pic" sz="quarter" idx="16"/>
          </p:nvPr>
        </p:nvSpPr>
        <p:spPr>
          <a:xfrm>
            <a:off x="5010909" y="1"/>
            <a:ext cx="5047491" cy="7772399"/>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7"/>
          </p:nvPr>
        </p:nvSpPr>
        <p:spPr>
          <a:xfrm>
            <a:off x="2764017" y="2763757"/>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6890451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13_Title Slide">
    <p:spTree>
      <p:nvGrpSpPr>
        <p:cNvPr id="1" name=""/>
        <p:cNvGrpSpPr/>
        <p:nvPr/>
      </p:nvGrpSpPr>
      <p:grpSpPr>
        <a:xfrm>
          <a:off x="0" y="0"/>
          <a:ext cx="0" cy="0"/>
          <a:chOff x="0" y="0"/>
          <a:chExt cx="0" cy="0"/>
        </a:xfrm>
      </p:grpSpPr>
      <p:sp>
        <p:nvSpPr>
          <p:cNvPr id="9" name="Picture Placeholder 8"/>
          <p:cNvSpPr>
            <a:spLocks noGrp="1"/>
          </p:cNvSpPr>
          <p:nvPr>
            <p:ph type="pic" sz="quarter" idx="17"/>
          </p:nvPr>
        </p:nvSpPr>
        <p:spPr>
          <a:xfrm>
            <a:off x="6131893" y="0"/>
            <a:ext cx="3926507" cy="777240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8049927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59_Title Slide">
    <p:spTree>
      <p:nvGrpSpPr>
        <p:cNvPr id="1" name=""/>
        <p:cNvGrpSpPr/>
        <p:nvPr/>
      </p:nvGrpSpPr>
      <p:grpSpPr>
        <a:xfrm>
          <a:off x="0" y="0"/>
          <a:ext cx="0" cy="0"/>
          <a:chOff x="0" y="0"/>
          <a:chExt cx="0" cy="0"/>
        </a:xfrm>
      </p:grpSpPr>
      <p:sp>
        <p:nvSpPr>
          <p:cNvPr id="7" name="Picture Placeholder 6"/>
          <p:cNvSpPr>
            <a:spLocks noGrp="1"/>
          </p:cNvSpPr>
          <p:nvPr>
            <p:ph type="pic" sz="quarter" idx="17"/>
          </p:nvPr>
        </p:nvSpPr>
        <p:spPr>
          <a:xfrm>
            <a:off x="825845"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3248086"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9"/>
          </p:nvPr>
        </p:nvSpPr>
        <p:spPr>
          <a:xfrm>
            <a:off x="825845"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248086"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2556402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96_Title Slide">
    <p:spTree>
      <p:nvGrpSpPr>
        <p:cNvPr id="1" name=""/>
        <p:cNvGrpSpPr/>
        <p:nvPr/>
      </p:nvGrpSpPr>
      <p:grpSpPr>
        <a:xfrm>
          <a:off x="0" y="0"/>
          <a:ext cx="0" cy="0"/>
          <a:chOff x="0" y="0"/>
          <a:chExt cx="0" cy="0"/>
        </a:xfrm>
      </p:grpSpPr>
      <p:sp>
        <p:nvSpPr>
          <p:cNvPr id="6" name="Picture Placeholder 5"/>
          <p:cNvSpPr>
            <a:spLocks noGrp="1"/>
          </p:cNvSpPr>
          <p:nvPr>
            <p:ph type="pic" sz="quarter" idx="16"/>
          </p:nvPr>
        </p:nvSpPr>
        <p:spPr>
          <a:xfrm>
            <a:off x="1019997"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7"/>
          </p:nvPr>
        </p:nvSpPr>
        <p:spPr>
          <a:xfrm>
            <a:off x="2503962"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97449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BC623E44-4AE6-440F-B20F-96C66E99A6E8}" type="datetime1">
              <a:rPr lang="en-US" altLang="es-PY"/>
              <a:pPr/>
              <a:t>27-03-2017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26D8C0B8-5FED-49F9-8C05-D6B69943EC85}" type="slidenum">
              <a:rPr lang="en-US" altLang="es-PY"/>
              <a:pPr/>
              <a:t>‹#›</a:t>
            </a:fld>
            <a:endParaRPr lang="en-US" altLang="es-PY"/>
          </a:p>
        </p:txBody>
      </p:sp>
    </p:spTree>
    <p:extLst>
      <p:ext uri="{BB962C8B-B14F-4D97-AF65-F5344CB8AC3E}">
        <p14:creationId xmlns:p14="http://schemas.microsoft.com/office/powerpoint/2010/main" val="28289589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97_Title Slide">
    <p:spTree>
      <p:nvGrpSpPr>
        <p:cNvPr id="1" name=""/>
        <p:cNvGrpSpPr/>
        <p:nvPr/>
      </p:nvGrpSpPr>
      <p:grpSpPr>
        <a:xfrm>
          <a:off x="0" y="0"/>
          <a:ext cx="0" cy="0"/>
          <a:chOff x="0" y="0"/>
          <a:chExt cx="0" cy="0"/>
        </a:xfrm>
      </p:grpSpPr>
      <p:sp>
        <p:nvSpPr>
          <p:cNvPr id="12" name="Picture Placeholder 11"/>
          <p:cNvSpPr>
            <a:spLocks noGrp="1"/>
          </p:cNvSpPr>
          <p:nvPr>
            <p:ph type="pic" sz="quarter" idx="18"/>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9"/>
          </p:nvPr>
        </p:nvSpPr>
        <p:spPr>
          <a:xfrm>
            <a:off x="5064849" y="1643823"/>
            <a:ext cx="3057302" cy="3637242"/>
          </a:xfrm>
          <a:custGeom>
            <a:avLst/>
            <a:gdLst>
              <a:gd name="connsiteX0" fmla="*/ 1853082 w 3705821"/>
              <a:gd name="connsiteY0" fmla="*/ 0 h 3209331"/>
              <a:gd name="connsiteX1" fmla="*/ 3705821 w 3705821"/>
              <a:gd name="connsiteY1" fmla="*/ 1069777 h 3209331"/>
              <a:gd name="connsiteX2" fmla="*/ 3705821 w 3705821"/>
              <a:gd name="connsiteY2" fmla="*/ 3209331 h 3209331"/>
              <a:gd name="connsiteX3" fmla="*/ 1853082 w 3705821"/>
              <a:gd name="connsiteY3" fmla="*/ 2139554 h 3209331"/>
              <a:gd name="connsiteX4" fmla="*/ 0 w 3705821"/>
              <a:gd name="connsiteY4" fmla="*/ 1069777 h 3209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3209331">
                <a:moveTo>
                  <a:pt x="1853082" y="0"/>
                </a:moveTo>
                <a:lnTo>
                  <a:pt x="3705821" y="1069777"/>
                </a:lnTo>
                <a:lnTo>
                  <a:pt x="3705821" y="3209331"/>
                </a:lnTo>
                <a:lnTo>
                  <a:pt x="1853082" y="2139554"/>
                </a:lnTo>
                <a:lnTo>
                  <a:pt x="0" y="106977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0"/>
          </p:nvPr>
        </p:nvSpPr>
        <p:spPr>
          <a:xfrm>
            <a:off x="5024256" y="2910655"/>
            <a:ext cx="1528733" cy="2424828"/>
          </a:xfrm>
          <a:custGeom>
            <a:avLst/>
            <a:gdLst>
              <a:gd name="connsiteX0" fmla="*/ 0 w 1853010"/>
              <a:gd name="connsiteY0" fmla="*/ 0 h 2139554"/>
              <a:gd name="connsiteX1" fmla="*/ 1853010 w 1853010"/>
              <a:gd name="connsiteY1" fmla="*/ 1069777 h 2139554"/>
              <a:gd name="connsiteX2" fmla="*/ 0 w 1853010"/>
              <a:gd name="connsiteY2" fmla="*/ 2139554 h 2139554"/>
            </a:gdLst>
            <a:ahLst/>
            <a:cxnLst>
              <a:cxn ang="0">
                <a:pos x="connsiteX0" y="connsiteY0"/>
              </a:cxn>
              <a:cxn ang="0">
                <a:pos x="connsiteX1" y="connsiteY1"/>
              </a:cxn>
              <a:cxn ang="0">
                <a:pos x="connsiteX2" y="connsiteY2"/>
              </a:cxn>
            </a:cxnLst>
            <a:rect l="l" t="t" r="r" b="b"/>
            <a:pathLst>
              <a:path w="1853010" h="2139554">
                <a:moveTo>
                  <a:pt x="0" y="0"/>
                </a:moveTo>
                <a:cubicBezTo>
                  <a:pt x="0" y="0"/>
                  <a:pt x="1853010" y="1069777"/>
                  <a:pt x="1853010" y="1069777"/>
                </a:cubicBezTo>
                <a:lnTo>
                  <a:pt x="0" y="213955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1"/>
          </p:nvPr>
        </p:nvSpPr>
        <p:spPr>
          <a:xfrm>
            <a:off x="5020525" y="4112334"/>
            <a:ext cx="3057302" cy="2424828"/>
          </a:xfrm>
          <a:custGeom>
            <a:avLst/>
            <a:gdLst>
              <a:gd name="connsiteX0" fmla="*/ 1853082 w 3705821"/>
              <a:gd name="connsiteY0" fmla="*/ 0 h 2139554"/>
              <a:gd name="connsiteX1" fmla="*/ 3705821 w 3705821"/>
              <a:gd name="connsiteY1" fmla="*/ 1069777 h 2139554"/>
              <a:gd name="connsiteX2" fmla="*/ 1853082 w 3705821"/>
              <a:gd name="connsiteY2" fmla="*/ 2139554 h 2139554"/>
              <a:gd name="connsiteX3" fmla="*/ 0 w 3705821"/>
              <a:gd name="connsiteY3" fmla="*/ 1069777 h 2139554"/>
              <a:gd name="connsiteX4" fmla="*/ 1853082 w 3705821"/>
              <a:gd name="connsiteY4" fmla="*/ 0 h 2139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2139554">
                <a:moveTo>
                  <a:pt x="1853082" y="0"/>
                </a:moveTo>
                <a:lnTo>
                  <a:pt x="3705821" y="1069777"/>
                </a:lnTo>
                <a:lnTo>
                  <a:pt x="1853082" y="2139554"/>
                </a:lnTo>
                <a:lnTo>
                  <a:pt x="0" y="1069777"/>
                </a:lnTo>
                <a:cubicBezTo>
                  <a:pt x="0" y="1069777"/>
                  <a:pt x="1853082" y="0"/>
                  <a:pt x="1853082"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988592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98_Title Slide">
    <p:spTree>
      <p:nvGrpSpPr>
        <p:cNvPr id="1" name=""/>
        <p:cNvGrpSpPr/>
        <p:nvPr/>
      </p:nvGrpSpPr>
      <p:grpSpPr>
        <a:xfrm>
          <a:off x="0" y="0"/>
          <a:ext cx="0" cy="0"/>
          <a:chOff x="0" y="0"/>
          <a:chExt cx="0" cy="0"/>
        </a:xfrm>
      </p:grpSpPr>
      <p:sp>
        <p:nvSpPr>
          <p:cNvPr id="11" name="Picture Placeholder 10"/>
          <p:cNvSpPr>
            <a:spLocks noGrp="1"/>
          </p:cNvSpPr>
          <p:nvPr userDrawn="1">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userDrawn="1">
            <p:ph type="pic" sz="quarter" idx="19"/>
          </p:nvPr>
        </p:nvSpPr>
        <p:spPr>
          <a:xfrm>
            <a:off x="1401698" y="2191215"/>
            <a:ext cx="2214191" cy="4040255"/>
          </a:xfrm>
          <a:custGeom>
            <a:avLst/>
            <a:gdLst>
              <a:gd name="connsiteX0" fmla="*/ 652453 w 2683868"/>
              <a:gd name="connsiteY0" fmla="*/ 0 h 3564931"/>
              <a:gd name="connsiteX1" fmla="*/ 2683868 w 2683868"/>
              <a:gd name="connsiteY1" fmla="*/ 1660169 h 3564931"/>
              <a:gd name="connsiteX2" fmla="*/ 1976495 w 2683868"/>
              <a:gd name="connsiteY2" fmla="*/ 3564931 h 3564931"/>
              <a:gd name="connsiteX3" fmla="*/ 0 w 2683868"/>
              <a:gd name="connsiteY3" fmla="*/ 1071790 h 3564931"/>
            </a:gdLst>
            <a:ahLst/>
            <a:cxnLst>
              <a:cxn ang="0">
                <a:pos x="connsiteX0" y="connsiteY0"/>
              </a:cxn>
              <a:cxn ang="0">
                <a:pos x="connsiteX1" y="connsiteY1"/>
              </a:cxn>
              <a:cxn ang="0">
                <a:pos x="connsiteX2" y="connsiteY2"/>
              </a:cxn>
              <a:cxn ang="0">
                <a:pos x="connsiteX3" y="connsiteY3"/>
              </a:cxn>
            </a:cxnLst>
            <a:rect l="l" t="t" r="r" b="b"/>
            <a:pathLst>
              <a:path w="2683868" h="3564931">
                <a:moveTo>
                  <a:pt x="652453" y="0"/>
                </a:moveTo>
                <a:cubicBezTo>
                  <a:pt x="652453" y="0"/>
                  <a:pt x="2683868" y="1660169"/>
                  <a:pt x="2683868" y="1660169"/>
                </a:cubicBezTo>
                <a:lnTo>
                  <a:pt x="1976495" y="3564931"/>
                </a:lnTo>
                <a:lnTo>
                  <a:pt x="0" y="1071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0"/>
          </p:nvPr>
        </p:nvSpPr>
        <p:spPr>
          <a:xfrm>
            <a:off x="2015440" y="2166730"/>
            <a:ext cx="2184396" cy="1881480"/>
          </a:xfrm>
          <a:custGeom>
            <a:avLst/>
            <a:gdLst>
              <a:gd name="connsiteX0" fmla="*/ 0 w 2647753"/>
              <a:gd name="connsiteY0" fmla="*/ 0 h 1660129"/>
              <a:gd name="connsiteX1" fmla="*/ 2647753 w 2647753"/>
              <a:gd name="connsiteY1" fmla="*/ 0 h 1660129"/>
              <a:gd name="connsiteX2" fmla="*/ 2031415 w 2647753"/>
              <a:gd name="connsiteY2" fmla="*/ 1660129 h 1660129"/>
            </a:gdLst>
            <a:ahLst/>
            <a:cxnLst>
              <a:cxn ang="0">
                <a:pos x="connsiteX0" y="connsiteY0"/>
              </a:cxn>
              <a:cxn ang="0">
                <a:pos x="connsiteX1" y="connsiteY1"/>
              </a:cxn>
              <a:cxn ang="0">
                <a:pos x="connsiteX2" y="connsiteY2"/>
              </a:cxn>
            </a:cxnLst>
            <a:rect l="l" t="t" r="r" b="b"/>
            <a:pathLst>
              <a:path w="2647753" h="1660129">
                <a:moveTo>
                  <a:pt x="0" y="0"/>
                </a:moveTo>
                <a:lnTo>
                  <a:pt x="2647753" y="0"/>
                </a:lnTo>
                <a:cubicBezTo>
                  <a:pt x="2647753" y="0"/>
                  <a:pt x="2031415" y="1660129"/>
                  <a:pt x="2031415" y="1660129"/>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1"/>
          </p:nvPr>
        </p:nvSpPr>
        <p:spPr>
          <a:xfrm>
            <a:off x="3106457" y="2166729"/>
            <a:ext cx="1630562" cy="4040255"/>
          </a:xfrm>
          <a:custGeom>
            <a:avLst/>
            <a:gdLst>
              <a:gd name="connsiteX0" fmla="*/ 1323757 w 1976439"/>
              <a:gd name="connsiteY0" fmla="*/ 0 h 3564931"/>
              <a:gd name="connsiteX1" fmla="*/ 1976439 w 1976439"/>
              <a:gd name="connsiteY1" fmla="*/ 1071790 h 3564931"/>
              <a:gd name="connsiteX2" fmla="*/ 0 w 1976439"/>
              <a:gd name="connsiteY2" fmla="*/ 3564931 h 3564931"/>
              <a:gd name="connsiteX3" fmla="*/ 707401 w 1976439"/>
              <a:gd name="connsiteY3" fmla="*/ 1660169 h 3564931"/>
            </a:gdLst>
            <a:ahLst/>
            <a:cxnLst>
              <a:cxn ang="0">
                <a:pos x="connsiteX0" y="connsiteY0"/>
              </a:cxn>
              <a:cxn ang="0">
                <a:pos x="connsiteX1" y="connsiteY1"/>
              </a:cxn>
              <a:cxn ang="0">
                <a:pos x="connsiteX2" y="connsiteY2"/>
              </a:cxn>
              <a:cxn ang="0">
                <a:pos x="connsiteX3" y="connsiteY3"/>
              </a:cxn>
            </a:cxnLst>
            <a:rect l="l" t="t" r="r" b="b"/>
            <a:pathLst>
              <a:path w="1976439" h="3564931">
                <a:moveTo>
                  <a:pt x="1323757" y="0"/>
                </a:moveTo>
                <a:cubicBezTo>
                  <a:pt x="1323757" y="0"/>
                  <a:pt x="1976439" y="1071790"/>
                  <a:pt x="1976439" y="1071790"/>
                </a:cubicBezTo>
                <a:lnTo>
                  <a:pt x="0" y="3564931"/>
                </a:lnTo>
                <a:lnTo>
                  <a:pt x="707401" y="1660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9808919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99_Title Slide">
    <p:spTree>
      <p:nvGrpSpPr>
        <p:cNvPr id="1" name=""/>
        <p:cNvGrpSpPr/>
        <p:nvPr/>
      </p:nvGrpSpPr>
      <p:grpSpPr>
        <a:xfrm>
          <a:off x="0" y="0"/>
          <a:ext cx="0" cy="0"/>
          <a:chOff x="0" y="0"/>
          <a:chExt cx="0" cy="0"/>
        </a:xfrm>
      </p:grpSpPr>
      <p:sp>
        <p:nvSpPr>
          <p:cNvPr id="10" name="Picture Placeholder 9"/>
          <p:cNvSpPr>
            <a:spLocks noGrp="1"/>
          </p:cNvSpPr>
          <p:nvPr userDrawn="1">
            <p:ph type="pic" sz="quarter" idx="18"/>
          </p:nvPr>
        </p:nvSpPr>
        <p:spPr>
          <a:xfrm>
            <a:off x="841024"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9"/>
          </p:nvPr>
        </p:nvSpPr>
        <p:spPr>
          <a:xfrm>
            <a:off x="5002955" y="1868700"/>
            <a:ext cx="1593563" cy="3948891"/>
          </a:xfrm>
          <a:custGeom>
            <a:avLst/>
            <a:gdLst>
              <a:gd name="connsiteX0" fmla="*/ 1931591 w 1931591"/>
              <a:gd name="connsiteY0" fmla="*/ 0 h 3484316"/>
              <a:gd name="connsiteX1" fmla="*/ 637783 w 1931591"/>
              <a:gd name="connsiteY1" fmla="*/ 3484316 h 3484316"/>
              <a:gd name="connsiteX2" fmla="*/ 0 w 1931591"/>
              <a:gd name="connsiteY2" fmla="*/ 2436763 h 3484316"/>
              <a:gd name="connsiteX3" fmla="*/ 1931591 w 1931591"/>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591" h="3484316">
                <a:moveTo>
                  <a:pt x="1931591" y="0"/>
                </a:moveTo>
                <a:lnTo>
                  <a:pt x="637783" y="3484316"/>
                </a:lnTo>
                <a:lnTo>
                  <a:pt x="0" y="2436763"/>
                </a:lnTo>
                <a:cubicBezTo>
                  <a:pt x="0" y="2436763"/>
                  <a:pt x="1931591" y="0"/>
                  <a:pt x="193159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0"/>
          </p:nvPr>
        </p:nvSpPr>
        <p:spPr>
          <a:xfrm>
            <a:off x="5566424" y="2089607"/>
            <a:ext cx="2062104" cy="3814009"/>
          </a:xfrm>
          <a:custGeom>
            <a:avLst/>
            <a:gdLst>
              <a:gd name="connsiteX0" fmla="*/ 1249760 w 2499520"/>
              <a:gd name="connsiteY0" fmla="*/ 0 h 3365302"/>
              <a:gd name="connsiteX1" fmla="*/ 2499520 w 2499520"/>
              <a:gd name="connsiteY1" fmla="*/ 3365302 h 3365302"/>
              <a:gd name="connsiteX2" fmla="*/ 0 w 2499520"/>
              <a:gd name="connsiteY2" fmla="*/ 3365302 h 3365302"/>
              <a:gd name="connsiteX3" fmla="*/ 1249760 w 2499520"/>
              <a:gd name="connsiteY3" fmla="*/ 0 h 3365302"/>
            </a:gdLst>
            <a:ahLst/>
            <a:cxnLst>
              <a:cxn ang="0">
                <a:pos x="connsiteX0" y="connsiteY0"/>
              </a:cxn>
              <a:cxn ang="0">
                <a:pos x="connsiteX1" y="connsiteY1"/>
              </a:cxn>
              <a:cxn ang="0">
                <a:pos x="connsiteX2" y="connsiteY2"/>
              </a:cxn>
              <a:cxn ang="0">
                <a:pos x="connsiteX3" y="connsiteY3"/>
              </a:cxn>
            </a:cxnLst>
            <a:rect l="l" t="t" r="r" b="b"/>
            <a:pathLst>
              <a:path w="2499520" h="3365302">
                <a:moveTo>
                  <a:pt x="1249760" y="0"/>
                </a:moveTo>
                <a:lnTo>
                  <a:pt x="2499520" y="3365302"/>
                </a:lnTo>
                <a:lnTo>
                  <a:pt x="0" y="3365302"/>
                </a:lnTo>
                <a:cubicBezTo>
                  <a:pt x="0" y="3365302"/>
                  <a:pt x="1249760" y="0"/>
                  <a:pt x="124976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1"/>
          </p:nvPr>
        </p:nvSpPr>
        <p:spPr>
          <a:xfrm>
            <a:off x="6596301" y="1868700"/>
            <a:ext cx="1593727" cy="3948891"/>
          </a:xfrm>
          <a:custGeom>
            <a:avLst/>
            <a:gdLst>
              <a:gd name="connsiteX0" fmla="*/ 0 w 1931790"/>
              <a:gd name="connsiteY0" fmla="*/ 0 h 3484316"/>
              <a:gd name="connsiteX1" fmla="*/ 1931790 w 1931790"/>
              <a:gd name="connsiteY1" fmla="*/ 2436763 h 3484316"/>
              <a:gd name="connsiteX2" fmla="*/ 1294031 w 1931790"/>
              <a:gd name="connsiteY2" fmla="*/ 3484316 h 3484316"/>
              <a:gd name="connsiteX3" fmla="*/ 0 w 1931790"/>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790" h="3484316">
                <a:moveTo>
                  <a:pt x="0" y="0"/>
                </a:moveTo>
                <a:lnTo>
                  <a:pt x="1931790" y="2436763"/>
                </a:lnTo>
                <a:lnTo>
                  <a:pt x="1294031" y="3484316"/>
                </a:lnTo>
                <a:cubicBezTo>
                  <a:pt x="1294031" y="3484316"/>
                  <a:pt x="0" y="0"/>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031773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00_Title Slide">
    <p:spTree>
      <p:nvGrpSpPr>
        <p:cNvPr id="1" name=""/>
        <p:cNvGrpSpPr/>
        <p:nvPr/>
      </p:nvGrpSpPr>
      <p:grpSpPr>
        <a:xfrm>
          <a:off x="0" y="0"/>
          <a:ext cx="0" cy="0"/>
          <a:chOff x="0" y="0"/>
          <a:chExt cx="0" cy="0"/>
        </a:xfrm>
      </p:grpSpPr>
      <p:sp>
        <p:nvSpPr>
          <p:cNvPr id="15" name="Picture Placeholder 14"/>
          <p:cNvSpPr>
            <a:spLocks noGrp="1"/>
          </p:cNvSpPr>
          <p:nvPr userDrawn="1">
            <p:ph type="pic" sz="quarter" idx="18"/>
          </p:nvPr>
        </p:nvSpPr>
        <p:spPr>
          <a:xfrm>
            <a:off x="1378642" y="2148366"/>
            <a:ext cx="3147017" cy="3744066"/>
          </a:xfrm>
          <a:custGeom>
            <a:avLst/>
            <a:gdLst>
              <a:gd name="connsiteX0" fmla="*/ 0 w 3814566"/>
              <a:gd name="connsiteY0" fmla="*/ 0 h 3303588"/>
              <a:gd name="connsiteX1" fmla="*/ 1907460 w 3814566"/>
              <a:gd name="connsiteY1" fmla="*/ 0 h 3303588"/>
              <a:gd name="connsiteX2" fmla="*/ 3814566 w 3814566"/>
              <a:gd name="connsiteY2" fmla="*/ 0 h 3303588"/>
              <a:gd name="connsiteX3" fmla="*/ 3436995 w 3814566"/>
              <a:gd name="connsiteY3" fmla="*/ 653988 h 3303588"/>
              <a:gd name="connsiteX4" fmla="*/ 2863220 w 3814566"/>
              <a:gd name="connsiteY4" fmla="*/ 653988 h 3303588"/>
              <a:gd name="connsiteX5" fmla="*/ 1333509 w 3814566"/>
              <a:gd name="connsiteY5" fmla="*/ 653988 h 3303588"/>
              <a:gd name="connsiteX6" fmla="*/ 2098541 w 3814566"/>
              <a:gd name="connsiteY6" fmla="*/ 1978788 h 3303588"/>
              <a:gd name="connsiteX7" fmla="*/ 2385340 w 3814566"/>
              <a:gd name="connsiteY7" fmla="*/ 2475703 h 3303588"/>
              <a:gd name="connsiteX8" fmla="*/ 1907460 w 3814566"/>
              <a:gd name="connsiteY8" fmla="*/ 3303588 h 3303588"/>
              <a:gd name="connsiteX9" fmla="*/ 953642 w 3814566"/>
              <a:gd name="connsiteY9" fmla="*/ 1651794 h 330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4566" h="3303588">
                <a:moveTo>
                  <a:pt x="0" y="0"/>
                </a:moveTo>
                <a:lnTo>
                  <a:pt x="1907460" y="0"/>
                </a:lnTo>
                <a:lnTo>
                  <a:pt x="3814566" y="0"/>
                </a:lnTo>
                <a:lnTo>
                  <a:pt x="3436995" y="653988"/>
                </a:lnTo>
                <a:lnTo>
                  <a:pt x="2863220" y="653988"/>
                </a:lnTo>
                <a:lnTo>
                  <a:pt x="1333509" y="653988"/>
                </a:lnTo>
                <a:cubicBezTo>
                  <a:pt x="1333509" y="653988"/>
                  <a:pt x="2098541" y="1978788"/>
                  <a:pt x="2098541" y="1978788"/>
                </a:cubicBezTo>
                <a:lnTo>
                  <a:pt x="2385340" y="2475703"/>
                </a:lnTo>
                <a:lnTo>
                  <a:pt x="1907460" y="3303588"/>
                </a:lnTo>
                <a:lnTo>
                  <a:pt x="953642" y="165179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9"/>
          </p:nvPr>
        </p:nvSpPr>
        <p:spPr>
          <a:xfrm>
            <a:off x="8283903" y="165263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2553636" y="2944691"/>
            <a:ext cx="1735337" cy="2064545"/>
          </a:xfrm>
          <a:custGeom>
            <a:avLst/>
            <a:gdLst>
              <a:gd name="connsiteX0" fmla="*/ 0 w 2103439"/>
              <a:gd name="connsiteY0" fmla="*/ 0 h 1821657"/>
              <a:gd name="connsiteX1" fmla="*/ 2103439 w 2103439"/>
              <a:gd name="connsiteY1" fmla="*/ 0 h 1821657"/>
              <a:gd name="connsiteX2" fmla="*/ 1527525 w 2103439"/>
              <a:gd name="connsiteY2" fmla="*/ 997779 h 1821657"/>
              <a:gd name="connsiteX3" fmla="*/ 1051720 w 2103439"/>
              <a:gd name="connsiteY3" fmla="*/ 1821657 h 1821657"/>
              <a:gd name="connsiteX4" fmla="*/ 764931 w 2103439"/>
              <a:gd name="connsiteY4" fmla="*/ 1324750 h 1821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439" h="1821657">
                <a:moveTo>
                  <a:pt x="0" y="0"/>
                </a:moveTo>
                <a:lnTo>
                  <a:pt x="2103439" y="0"/>
                </a:lnTo>
                <a:cubicBezTo>
                  <a:pt x="2103439" y="0"/>
                  <a:pt x="1527525" y="997779"/>
                  <a:pt x="1527525" y="997779"/>
                </a:cubicBezTo>
                <a:lnTo>
                  <a:pt x="1051720" y="1821657"/>
                </a:lnTo>
                <a:lnTo>
                  <a:pt x="764931" y="13247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3422559" y="2943846"/>
            <a:ext cx="1658556" cy="3006857"/>
          </a:xfrm>
          <a:custGeom>
            <a:avLst/>
            <a:gdLst>
              <a:gd name="connsiteX0" fmla="*/ 1053118 w 2010371"/>
              <a:gd name="connsiteY0" fmla="*/ 0 h 2653109"/>
              <a:gd name="connsiteX1" fmla="*/ 2010371 w 2010371"/>
              <a:gd name="connsiteY1" fmla="*/ 0 h 2653109"/>
              <a:gd name="connsiteX2" fmla="*/ 1244383 w 2010371"/>
              <a:gd name="connsiteY2" fmla="*/ 1326555 h 2653109"/>
              <a:gd name="connsiteX3" fmla="*/ 478673 w 2010371"/>
              <a:gd name="connsiteY3" fmla="*/ 2653109 h 2653109"/>
              <a:gd name="connsiteX4" fmla="*/ 0 w 2010371"/>
              <a:gd name="connsiteY4" fmla="*/ 1824258 h 2653109"/>
              <a:gd name="connsiteX5" fmla="*/ 476440 w 2010371"/>
              <a:gd name="connsiteY5" fmla="*/ 999092 h 265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371" h="2653109">
                <a:moveTo>
                  <a:pt x="1053118" y="0"/>
                </a:moveTo>
                <a:lnTo>
                  <a:pt x="2010371" y="0"/>
                </a:lnTo>
                <a:lnTo>
                  <a:pt x="1244383" y="1326555"/>
                </a:lnTo>
                <a:lnTo>
                  <a:pt x="478673" y="2653109"/>
                </a:lnTo>
                <a:lnTo>
                  <a:pt x="0" y="1824258"/>
                </a:lnTo>
                <a:lnTo>
                  <a:pt x="476440" y="99909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9668863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0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4772523" y="1767696"/>
            <a:ext cx="3084340" cy="4237011"/>
          </a:xfrm>
          <a:custGeom>
            <a:avLst/>
            <a:gdLst>
              <a:gd name="connsiteX0" fmla="*/ 1869297 w 3738594"/>
              <a:gd name="connsiteY0" fmla="*/ 0 h 3738539"/>
              <a:gd name="connsiteX1" fmla="*/ 3738594 w 3738594"/>
              <a:gd name="connsiteY1" fmla="*/ 1869270 h 3738539"/>
              <a:gd name="connsiteX2" fmla="*/ 1869297 w 3738594"/>
              <a:gd name="connsiteY2" fmla="*/ 3738539 h 3738539"/>
              <a:gd name="connsiteX3" fmla="*/ 0 w 3738594"/>
              <a:gd name="connsiteY3" fmla="*/ 1869270 h 3738539"/>
            </a:gdLst>
            <a:ahLst/>
            <a:cxnLst>
              <a:cxn ang="0">
                <a:pos x="connsiteX0" y="connsiteY0"/>
              </a:cxn>
              <a:cxn ang="0">
                <a:pos x="connsiteX1" y="connsiteY1"/>
              </a:cxn>
              <a:cxn ang="0">
                <a:pos x="connsiteX2" y="connsiteY2"/>
              </a:cxn>
              <a:cxn ang="0">
                <a:pos x="connsiteX3" y="connsiteY3"/>
              </a:cxn>
            </a:cxnLst>
            <a:rect l="l" t="t" r="r" b="b"/>
            <a:pathLst>
              <a:path w="3738594" h="3738539">
                <a:moveTo>
                  <a:pt x="1869297" y="0"/>
                </a:moveTo>
                <a:lnTo>
                  <a:pt x="3738594" y="1869270"/>
                </a:lnTo>
                <a:lnTo>
                  <a:pt x="1869297" y="3738539"/>
                </a:lnTo>
                <a:lnTo>
                  <a:pt x="0" y="18692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987830" y="2063455"/>
            <a:ext cx="2653639" cy="3645491"/>
          </a:xfrm>
          <a:custGeom>
            <a:avLst/>
            <a:gdLst>
              <a:gd name="connsiteX0" fmla="*/ 1608266 w 3216532"/>
              <a:gd name="connsiteY0" fmla="*/ 0 h 3216610"/>
              <a:gd name="connsiteX1" fmla="*/ 2745417 w 3216532"/>
              <a:gd name="connsiteY1" fmla="*/ 471025 h 3216610"/>
              <a:gd name="connsiteX2" fmla="*/ 2745417 w 3216532"/>
              <a:gd name="connsiteY2" fmla="*/ 2745585 h 3216610"/>
              <a:gd name="connsiteX3" fmla="*/ 1608266 w 3216532"/>
              <a:gd name="connsiteY3" fmla="*/ 3216610 h 3216610"/>
              <a:gd name="connsiteX4" fmla="*/ 471116 w 3216532"/>
              <a:gd name="connsiteY4" fmla="*/ 2745585 h 3216610"/>
              <a:gd name="connsiteX5" fmla="*/ 471116 w 3216532"/>
              <a:gd name="connsiteY5" fmla="*/ 471025 h 3216610"/>
              <a:gd name="connsiteX6" fmla="*/ 1608266 w 3216532"/>
              <a:gd name="connsiteY6" fmla="*/ 0 h 3216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6532" h="3216610">
                <a:moveTo>
                  <a:pt x="1608266" y="0"/>
                </a:moveTo>
                <a:cubicBezTo>
                  <a:pt x="2019844" y="0"/>
                  <a:pt x="2431421" y="157108"/>
                  <a:pt x="2745417" y="471025"/>
                </a:cubicBezTo>
                <a:cubicBezTo>
                  <a:pt x="3373571" y="1099158"/>
                  <a:pt x="3373571" y="2117453"/>
                  <a:pt x="2745417" y="2745585"/>
                </a:cubicBezTo>
                <a:cubicBezTo>
                  <a:pt x="2431421" y="3059503"/>
                  <a:pt x="2019844" y="3216610"/>
                  <a:pt x="1608266" y="3216610"/>
                </a:cubicBezTo>
                <a:cubicBezTo>
                  <a:pt x="1196689" y="3216610"/>
                  <a:pt x="785111" y="3059503"/>
                  <a:pt x="471116" y="2745585"/>
                </a:cubicBezTo>
                <a:cubicBezTo>
                  <a:pt x="-157038" y="2117453"/>
                  <a:pt x="-157038" y="1099158"/>
                  <a:pt x="471116" y="471025"/>
                </a:cubicBezTo>
                <a:cubicBezTo>
                  <a:pt x="785111" y="157108"/>
                  <a:pt x="1196689" y="0"/>
                  <a:pt x="160826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3410524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02_Title Slide">
    <p:spTree>
      <p:nvGrpSpPr>
        <p:cNvPr id="1" name=""/>
        <p:cNvGrpSpPr/>
        <p:nvPr/>
      </p:nvGrpSpPr>
      <p:grpSpPr>
        <a:xfrm>
          <a:off x="0" y="0"/>
          <a:ext cx="0" cy="0"/>
          <a:chOff x="0" y="0"/>
          <a:chExt cx="0" cy="0"/>
        </a:xfrm>
      </p:grpSpPr>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20"/>
          </p:nvPr>
        </p:nvSpPr>
        <p:spPr>
          <a:xfrm>
            <a:off x="1846922" y="1835811"/>
            <a:ext cx="2770588" cy="3805914"/>
          </a:xfrm>
          <a:custGeom>
            <a:avLst/>
            <a:gdLst>
              <a:gd name="connsiteX0" fmla="*/ 1679316 w 3358289"/>
              <a:gd name="connsiteY0" fmla="*/ 0 h 3358159"/>
              <a:gd name="connsiteX1" fmla="*/ 2866552 w 3358289"/>
              <a:gd name="connsiteY1" fmla="*/ 491753 h 3358159"/>
              <a:gd name="connsiteX2" fmla="*/ 2866552 w 3358289"/>
              <a:gd name="connsiteY2" fmla="*/ 2866406 h 3358159"/>
              <a:gd name="connsiteX3" fmla="*/ 1679316 w 3358289"/>
              <a:gd name="connsiteY3" fmla="*/ 3358159 h 3358159"/>
              <a:gd name="connsiteX4" fmla="*/ 491739 w 3358289"/>
              <a:gd name="connsiteY4" fmla="*/ 2866406 h 3358159"/>
              <a:gd name="connsiteX5" fmla="*/ 491739 w 3358289"/>
              <a:gd name="connsiteY5" fmla="*/ 491753 h 3358159"/>
              <a:gd name="connsiteX6" fmla="*/ 1679316 w 3358289"/>
              <a:gd name="connsiteY6" fmla="*/ 0 h 335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8289" h="3358159">
                <a:moveTo>
                  <a:pt x="1679316" y="0"/>
                </a:moveTo>
                <a:cubicBezTo>
                  <a:pt x="2109021" y="0"/>
                  <a:pt x="2538556" y="163866"/>
                  <a:pt x="2866552" y="491753"/>
                </a:cubicBezTo>
                <a:cubicBezTo>
                  <a:pt x="3522202" y="1147527"/>
                  <a:pt x="3522202" y="2210633"/>
                  <a:pt x="2866552" y="2866406"/>
                </a:cubicBezTo>
                <a:cubicBezTo>
                  <a:pt x="2538556" y="3194293"/>
                  <a:pt x="2109021" y="3358159"/>
                  <a:pt x="1679316" y="3358159"/>
                </a:cubicBezTo>
                <a:cubicBezTo>
                  <a:pt x="1249611" y="3358159"/>
                  <a:pt x="819735" y="3194293"/>
                  <a:pt x="491739" y="2866406"/>
                </a:cubicBezTo>
                <a:cubicBezTo>
                  <a:pt x="-163912" y="2210633"/>
                  <a:pt x="-163912" y="1147527"/>
                  <a:pt x="491739" y="491753"/>
                </a:cubicBezTo>
                <a:cubicBezTo>
                  <a:pt x="819735" y="163866"/>
                  <a:pt x="1249611" y="0"/>
                  <a:pt x="167931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1"/>
          </p:nvPr>
        </p:nvSpPr>
        <p:spPr>
          <a:xfrm>
            <a:off x="1621771" y="3865814"/>
            <a:ext cx="1879402" cy="2070650"/>
          </a:xfrm>
          <a:custGeom>
            <a:avLst/>
            <a:gdLst>
              <a:gd name="connsiteX0" fmla="*/ 263348 w 2278063"/>
              <a:gd name="connsiteY0" fmla="*/ 0 h 1827044"/>
              <a:gd name="connsiteX1" fmla="*/ 858809 w 2278063"/>
              <a:gd name="connsiteY1" fmla="*/ 1176070 h 1827044"/>
              <a:gd name="connsiteX2" fmla="*/ 2273528 w 2278063"/>
              <a:gd name="connsiteY2" fmla="*/ 1546321 h 1827044"/>
              <a:gd name="connsiteX3" fmla="*/ 2278063 w 2278063"/>
              <a:gd name="connsiteY3" fmla="*/ 1797312 h 1827044"/>
              <a:gd name="connsiteX4" fmla="*/ 1961138 w 2278063"/>
              <a:gd name="connsiteY4" fmla="*/ 1826916 h 1827044"/>
              <a:gd name="connsiteX5" fmla="*/ 698079 w 2278063"/>
              <a:gd name="connsiteY5" fmla="*/ 1379899 h 1827044"/>
              <a:gd name="connsiteX6" fmla="*/ 0 w 2278063"/>
              <a:gd name="connsiteY6" fmla="*/ 4750 h 182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8063" h="1827044">
                <a:moveTo>
                  <a:pt x="263348" y="0"/>
                </a:moveTo>
                <a:cubicBezTo>
                  <a:pt x="294250" y="456517"/>
                  <a:pt x="509084" y="880971"/>
                  <a:pt x="858809" y="1176070"/>
                </a:cubicBezTo>
                <a:cubicBezTo>
                  <a:pt x="1250404" y="1506539"/>
                  <a:pt x="1770245" y="1642595"/>
                  <a:pt x="2273528" y="1546321"/>
                </a:cubicBezTo>
                <a:lnTo>
                  <a:pt x="2278063" y="1797312"/>
                </a:lnTo>
                <a:cubicBezTo>
                  <a:pt x="2172597" y="1816058"/>
                  <a:pt x="2066710" y="1825728"/>
                  <a:pt x="1961138" y="1826916"/>
                </a:cubicBezTo>
                <a:cubicBezTo>
                  <a:pt x="1503838" y="1832175"/>
                  <a:pt x="1055503" y="1675931"/>
                  <a:pt x="698079" y="1379899"/>
                </a:cubicBezTo>
                <a:cubicBezTo>
                  <a:pt x="285180" y="1037808"/>
                  <a:pt x="32378" y="539983"/>
                  <a:pt x="0" y="475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8296647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3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5260434" y="1590063"/>
            <a:ext cx="1676564" cy="2076914"/>
          </a:xfrm>
          <a:custGeom>
            <a:avLst/>
            <a:gdLst>
              <a:gd name="connsiteX0" fmla="*/ 343122 w 2032199"/>
              <a:gd name="connsiteY0" fmla="*/ 0 h 1832571"/>
              <a:gd name="connsiteX1" fmla="*/ 1700650 w 2032199"/>
              <a:gd name="connsiteY1" fmla="*/ 0 h 1832571"/>
              <a:gd name="connsiteX2" fmla="*/ 2032199 w 2032199"/>
              <a:gd name="connsiteY2" fmla="*/ 554438 h 1832571"/>
              <a:gd name="connsiteX3" fmla="*/ 1019393 w 2032199"/>
              <a:gd name="connsiteY3" fmla="*/ 1832571 h 1832571"/>
              <a:gd name="connsiteX4" fmla="*/ 0 w 2032199"/>
              <a:gd name="connsiteY4" fmla="*/ 554438 h 183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199" h="1832571">
                <a:moveTo>
                  <a:pt x="343122" y="0"/>
                </a:moveTo>
                <a:lnTo>
                  <a:pt x="1700650" y="0"/>
                </a:lnTo>
                <a:lnTo>
                  <a:pt x="2032199" y="554438"/>
                </a:lnTo>
                <a:lnTo>
                  <a:pt x="1019393" y="1832571"/>
                </a:lnTo>
                <a:lnTo>
                  <a:pt x="0" y="5544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1"/>
          </p:nvPr>
        </p:nvSpPr>
        <p:spPr>
          <a:xfrm>
            <a:off x="4235806" y="3072029"/>
            <a:ext cx="1560330" cy="2016866"/>
          </a:xfrm>
          <a:custGeom>
            <a:avLst/>
            <a:gdLst>
              <a:gd name="connsiteX0" fmla="*/ 945742 w 1891309"/>
              <a:gd name="connsiteY0" fmla="*/ 0 h 1779588"/>
              <a:gd name="connsiteX1" fmla="*/ 1891309 w 1891309"/>
              <a:gd name="connsiteY1" fmla="*/ 1779588 h 1779588"/>
              <a:gd name="connsiteX2" fmla="*/ 0 w 1891309"/>
              <a:gd name="connsiteY2" fmla="*/ 1779588 h 1779588"/>
            </a:gdLst>
            <a:ahLst/>
            <a:cxnLst>
              <a:cxn ang="0">
                <a:pos x="connsiteX0" y="connsiteY0"/>
              </a:cxn>
              <a:cxn ang="0">
                <a:pos x="connsiteX1" y="connsiteY1"/>
              </a:cxn>
              <a:cxn ang="0">
                <a:pos x="connsiteX2" y="connsiteY2"/>
              </a:cxn>
            </a:cxnLst>
            <a:rect l="l" t="t" r="r" b="b"/>
            <a:pathLst>
              <a:path w="1891309" h="1779588">
                <a:moveTo>
                  <a:pt x="945742" y="0"/>
                </a:moveTo>
                <a:lnTo>
                  <a:pt x="1891309" y="1779588"/>
                </a:lnTo>
                <a:lnTo>
                  <a:pt x="0" y="17795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2"/>
          </p:nvPr>
        </p:nvSpPr>
        <p:spPr>
          <a:xfrm>
            <a:off x="6316569" y="3535731"/>
            <a:ext cx="1946852" cy="2674462"/>
          </a:xfrm>
          <a:custGeom>
            <a:avLst/>
            <a:gdLst>
              <a:gd name="connsiteX0" fmla="*/ 1179910 w 2359820"/>
              <a:gd name="connsiteY0" fmla="*/ 0 h 2359819"/>
              <a:gd name="connsiteX1" fmla="*/ 2359820 w 2359820"/>
              <a:gd name="connsiteY1" fmla="*/ 1179910 h 2359819"/>
              <a:gd name="connsiteX2" fmla="*/ 1179910 w 2359820"/>
              <a:gd name="connsiteY2" fmla="*/ 2359819 h 2359819"/>
              <a:gd name="connsiteX3" fmla="*/ 0 w 2359820"/>
              <a:gd name="connsiteY3" fmla="*/ 1179910 h 2359819"/>
            </a:gdLst>
            <a:ahLst/>
            <a:cxnLst>
              <a:cxn ang="0">
                <a:pos x="connsiteX0" y="connsiteY0"/>
              </a:cxn>
              <a:cxn ang="0">
                <a:pos x="connsiteX1" y="connsiteY1"/>
              </a:cxn>
              <a:cxn ang="0">
                <a:pos x="connsiteX2" y="connsiteY2"/>
              </a:cxn>
              <a:cxn ang="0">
                <a:pos x="connsiteX3" y="connsiteY3"/>
              </a:cxn>
            </a:cxnLst>
            <a:rect l="l" t="t" r="r" b="b"/>
            <a:pathLst>
              <a:path w="2359820" h="2359819">
                <a:moveTo>
                  <a:pt x="1179910" y="0"/>
                </a:moveTo>
                <a:lnTo>
                  <a:pt x="2359820" y="1179910"/>
                </a:lnTo>
                <a:lnTo>
                  <a:pt x="1179910" y="2359819"/>
                </a:lnTo>
                <a:lnTo>
                  <a:pt x="0" y="117991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Shape 846"/>
          <p:cNvSpPr/>
          <p:nvPr userDrawn="1"/>
        </p:nvSpPr>
        <p:spPr>
          <a:xfrm rot="2700000">
            <a:off x="6357048" y="4393401"/>
            <a:ext cx="1871796" cy="1362558"/>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21" name="Shape 848"/>
          <p:cNvSpPr/>
          <p:nvPr userDrawn="1"/>
        </p:nvSpPr>
        <p:spPr>
          <a:xfrm>
            <a:off x="4244373" y="3220292"/>
            <a:ext cx="1556678" cy="20050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22" name="Shape 850"/>
          <p:cNvSpPr/>
          <p:nvPr userDrawn="1"/>
        </p:nvSpPr>
        <p:spPr>
          <a:xfrm>
            <a:off x="5270385" y="1799319"/>
            <a:ext cx="1656568" cy="2051566"/>
          </a:xfrm>
          <a:custGeom>
            <a:avLst/>
            <a:gdLst/>
            <a:ahLst/>
            <a:cxnLst>
              <a:cxn ang="0">
                <a:pos x="wd2" y="hd2"/>
              </a:cxn>
              <a:cxn ang="5400000">
                <a:pos x="wd2" y="hd2"/>
              </a:cxn>
              <a:cxn ang="10800000">
                <a:pos x="wd2" y="hd2"/>
              </a:cxn>
              <a:cxn ang="16200000">
                <a:pos x="wd2" y="hd2"/>
              </a:cxn>
            </a:cxnLst>
            <a:rect l="0" t="0" r="r" b="b"/>
            <a:pathLst>
              <a:path w="21600" h="21600" extrusionOk="0">
                <a:moveTo>
                  <a:pt x="0" y="6598"/>
                </a:moveTo>
                <a:lnTo>
                  <a:pt x="3697" y="0"/>
                </a:lnTo>
                <a:lnTo>
                  <a:pt x="18128" y="0"/>
                </a:lnTo>
                <a:lnTo>
                  <a:pt x="21600" y="6612"/>
                </a:lnTo>
                <a:lnTo>
                  <a:pt x="10841" y="21600"/>
                </a:lnTo>
                <a:lnTo>
                  <a:pt x="0" y="6598"/>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Tree>
    <p:extLst>
      <p:ext uri="{BB962C8B-B14F-4D97-AF65-F5344CB8AC3E}">
        <p14:creationId xmlns:p14="http://schemas.microsoft.com/office/powerpoint/2010/main" val="294327709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14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953721" y="1840311"/>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1"/>
          </p:nvPr>
        </p:nvSpPr>
        <p:spPr>
          <a:xfrm>
            <a:off x="5728747"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2"/>
          </p:nvPr>
        </p:nvSpPr>
        <p:spPr>
          <a:xfrm>
            <a:off x="7488853"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5013043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15_Title Slide">
    <p:spTree>
      <p:nvGrpSpPr>
        <p:cNvPr id="1" name=""/>
        <p:cNvGrpSpPr/>
        <p:nvPr/>
      </p:nvGrpSpPr>
      <p:grpSpPr>
        <a:xfrm>
          <a:off x="0" y="0"/>
          <a:ext cx="0" cy="0"/>
          <a:chOff x="0" y="0"/>
          <a:chExt cx="0" cy="0"/>
        </a:xfrm>
      </p:grpSpPr>
      <p:sp>
        <p:nvSpPr>
          <p:cNvPr id="6" name="Shape 860"/>
          <p:cNvSpPr/>
          <p:nvPr userDrawn="1"/>
        </p:nvSpPr>
        <p:spPr>
          <a:xfrm>
            <a:off x="1287207" y="2696678"/>
            <a:ext cx="2173583" cy="3528978"/>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0"/>
          </p:nvPr>
        </p:nvSpPr>
        <p:spPr>
          <a:xfrm>
            <a:off x="3764631" y="730966"/>
            <a:ext cx="2290213" cy="6310471"/>
          </a:xfrm>
          <a:custGeom>
            <a:avLst/>
            <a:gdLst>
              <a:gd name="connsiteX0" fmla="*/ 0 w 2776016"/>
              <a:gd name="connsiteY0" fmla="*/ 0 h 5568063"/>
              <a:gd name="connsiteX1" fmla="*/ 2776016 w 2776016"/>
              <a:gd name="connsiteY1" fmla="*/ 0 h 5568063"/>
              <a:gd name="connsiteX2" fmla="*/ 2776016 w 2776016"/>
              <a:gd name="connsiteY2" fmla="*/ 5568063 h 5568063"/>
              <a:gd name="connsiteX3" fmla="*/ 0 w 2776016"/>
              <a:gd name="connsiteY3" fmla="*/ 5568063 h 5568063"/>
            </a:gdLst>
            <a:ahLst/>
            <a:cxnLst>
              <a:cxn ang="0">
                <a:pos x="connsiteX0" y="connsiteY0"/>
              </a:cxn>
              <a:cxn ang="0">
                <a:pos x="connsiteX1" y="connsiteY1"/>
              </a:cxn>
              <a:cxn ang="0">
                <a:pos x="connsiteX2" y="connsiteY2"/>
              </a:cxn>
              <a:cxn ang="0">
                <a:pos x="connsiteX3" y="connsiteY3"/>
              </a:cxn>
            </a:cxnLst>
            <a:rect l="l" t="t" r="r" b="b"/>
            <a:pathLst>
              <a:path w="2776016" h="5568063">
                <a:moveTo>
                  <a:pt x="0" y="0"/>
                </a:moveTo>
                <a:lnTo>
                  <a:pt x="2776016" y="0"/>
                </a:lnTo>
                <a:lnTo>
                  <a:pt x="2776016" y="5568063"/>
                </a:lnTo>
                <a:lnTo>
                  <a:pt x="0" y="55680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5113694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32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3851690" y="1313965"/>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697864" y="4372688"/>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Shape 878"/>
          <p:cNvSpPr/>
          <p:nvPr userDrawn="1"/>
        </p:nvSpPr>
        <p:spPr>
          <a:xfrm>
            <a:off x="4599530" y="4215965"/>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6" name="Shape 879"/>
          <p:cNvSpPr/>
          <p:nvPr userDrawn="1"/>
        </p:nvSpPr>
        <p:spPr>
          <a:xfrm>
            <a:off x="3742972" y="1166946"/>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7" name="Shape 882"/>
          <p:cNvSpPr/>
          <p:nvPr userDrawn="1"/>
        </p:nvSpPr>
        <p:spPr>
          <a:xfrm>
            <a:off x="5692092" y="1617485"/>
            <a:ext cx="75103" cy="1643390"/>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18" name="Shape 883"/>
          <p:cNvSpPr/>
          <p:nvPr userDrawn="1"/>
        </p:nvSpPr>
        <p:spPr>
          <a:xfrm>
            <a:off x="6537255" y="4814908"/>
            <a:ext cx="75103" cy="1643390"/>
          </a:xfrm>
          <a:prstGeom prst="rect">
            <a:avLst/>
          </a:pr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2750929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311257"/>
            <a:ext cx="6621780" cy="66317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C67F51B2-4202-4186-B489-3D9D1718C8FC}" type="datetime1">
              <a:rPr lang="en-US" altLang="es-PY"/>
              <a:pPr/>
              <a:t>27-03-2017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B11992D0-7FBF-4AE4-9A6A-E3B3E5284F54}" type="slidenum">
              <a:rPr lang="en-US" altLang="es-PY"/>
              <a:pPr/>
              <a:t>‹#›</a:t>
            </a:fld>
            <a:endParaRPr lang="en-US" altLang="es-PY"/>
          </a:p>
        </p:txBody>
      </p:sp>
    </p:spTree>
    <p:extLst>
      <p:ext uri="{BB962C8B-B14F-4D97-AF65-F5344CB8AC3E}">
        <p14:creationId xmlns:p14="http://schemas.microsoft.com/office/powerpoint/2010/main" val="422513610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16_Title Slide">
    <p:spTree>
      <p:nvGrpSpPr>
        <p:cNvPr id="1" name=""/>
        <p:cNvGrpSpPr/>
        <p:nvPr/>
      </p:nvGrpSpPr>
      <p:grpSpPr>
        <a:xfrm>
          <a:off x="0" y="0"/>
          <a:ext cx="0" cy="0"/>
          <a:chOff x="0" y="0"/>
          <a:chExt cx="0" cy="0"/>
        </a:xfrm>
      </p:grpSpPr>
      <p:sp>
        <p:nvSpPr>
          <p:cNvPr id="7" name="Picture Placeholder 6"/>
          <p:cNvSpPr>
            <a:spLocks noGrp="1"/>
          </p:cNvSpPr>
          <p:nvPr>
            <p:ph type="pic" sz="quarter" idx="20"/>
          </p:nvPr>
        </p:nvSpPr>
        <p:spPr>
          <a:xfrm>
            <a:off x="1" y="0"/>
            <a:ext cx="2939926"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696992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17_Title Slide">
    <p:spTree>
      <p:nvGrpSpPr>
        <p:cNvPr id="1" name=""/>
        <p:cNvGrpSpPr/>
        <p:nvPr/>
      </p:nvGrpSpPr>
      <p:grpSpPr>
        <a:xfrm>
          <a:off x="0" y="0"/>
          <a:ext cx="0" cy="0"/>
          <a:chOff x="0" y="0"/>
          <a:chExt cx="0" cy="0"/>
        </a:xfrm>
      </p:grpSpPr>
      <p:sp>
        <p:nvSpPr>
          <p:cNvPr id="12" name="Picture Placeholder 11"/>
          <p:cNvSpPr>
            <a:spLocks noGrp="1"/>
          </p:cNvSpPr>
          <p:nvPr>
            <p:ph type="pic" sz="quarter" idx="20"/>
          </p:nvPr>
        </p:nvSpPr>
        <p:spPr>
          <a:xfrm>
            <a:off x="683862"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3525342"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2"/>
          </p:nvPr>
        </p:nvSpPr>
        <p:spPr>
          <a:xfrm>
            <a:off x="5624628" y="2106927"/>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3"/>
          </p:nvPr>
        </p:nvSpPr>
        <p:spPr>
          <a:xfrm>
            <a:off x="7730701"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4"/>
          </p:nvPr>
        </p:nvSpPr>
        <p:spPr>
          <a:xfrm>
            <a:off x="3525342"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5"/>
          </p:nvPr>
        </p:nvSpPr>
        <p:spPr>
          <a:xfrm>
            <a:off x="5624628" y="4118592"/>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7730701"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699987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18_Title Slide">
    <p:spTree>
      <p:nvGrpSpPr>
        <p:cNvPr id="1" name=""/>
        <p:cNvGrpSpPr/>
        <p:nvPr/>
      </p:nvGrpSpPr>
      <p:grpSpPr>
        <a:xfrm>
          <a:off x="0" y="0"/>
          <a:ext cx="0" cy="0"/>
          <a:chOff x="0" y="0"/>
          <a:chExt cx="0" cy="0"/>
        </a:xfrm>
      </p:grpSpPr>
      <p:sp>
        <p:nvSpPr>
          <p:cNvPr id="22" name="Picture Placeholder 21"/>
          <p:cNvSpPr>
            <a:spLocks noGrp="1"/>
          </p:cNvSpPr>
          <p:nvPr>
            <p:ph type="pic" sz="quarter" idx="20"/>
          </p:nvPr>
        </p:nvSpPr>
        <p:spPr>
          <a:xfrm>
            <a:off x="515765"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515765"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2"/>
          </p:nvPr>
        </p:nvSpPr>
        <p:spPr>
          <a:xfrm>
            <a:off x="515765"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23"/>
          </p:nvPr>
        </p:nvSpPr>
        <p:spPr>
          <a:xfrm>
            <a:off x="2122014"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4"/>
          </p:nvPr>
        </p:nvSpPr>
        <p:spPr>
          <a:xfrm>
            <a:off x="2122014"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7" name="Picture Placeholder 26"/>
          <p:cNvSpPr>
            <a:spLocks noGrp="1"/>
          </p:cNvSpPr>
          <p:nvPr>
            <p:ph type="pic" sz="quarter" idx="25"/>
          </p:nvPr>
        </p:nvSpPr>
        <p:spPr>
          <a:xfrm>
            <a:off x="2122014"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2980098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19_Title Slide">
    <p:spTree>
      <p:nvGrpSpPr>
        <p:cNvPr id="1" name=""/>
        <p:cNvGrpSpPr/>
        <p:nvPr/>
      </p:nvGrpSpPr>
      <p:grpSpPr>
        <a:xfrm>
          <a:off x="0" y="0"/>
          <a:ext cx="0" cy="0"/>
          <a:chOff x="0" y="0"/>
          <a:chExt cx="0" cy="0"/>
        </a:xfrm>
      </p:grpSpPr>
      <p:sp>
        <p:nvSpPr>
          <p:cNvPr id="18" name="Picture Placeholder 17"/>
          <p:cNvSpPr>
            <a:spLocks noGrp="1"/>
          </p:cNvSpPr>
          <p:nvPr>
            <p:ph type="pic" sz="quarter" idx="25"/>
          </p:nvPr>
        </p:nvSpPr>
        <p:spPr>
          <a:xfrm>
            <a:off x="7502319" y="169183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130975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27"/>
          </p:nvPr>
        </p:nvSpPr>
        <p:spPr>
          <a:xfrm>
            <a:off x="318671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28"/>
          </p:nvPr>
        </p:nvSpPr>
        <p:spPr>
          <a:xfrm>
            <a:off x="5059538"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9"/>
          </p:nvPr>
        </p:nvSpPr>
        <p:spPr>
          <a:xfrm>
            <a:off x="1309751"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30"/>
          </p:nvPr>
        </p:nvSpPr>
        <p:spPr>
          <a:xfrm>
            <a:off x="1309751"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0" name="Picture Placeholder 39"/>
          <p:cNvSpPr>
            <a:spLocks noGrp="1"/>
          </p:cNvSpPr>
          <p:nvPr>
            <p:ph type="pic" sz="quarter" idx="31"/>
          </p:nvPr>
        </p:nvSpPr>
        <p:spPr>
          <a:xfrm>
            <a:off x="3186710"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2" name="Picture Placeholder 41"/>
          <p:cNvSpPr>
            <a:spLocks noGrp="1"/>
          </p:cNvSpPr>
          <p:nvPr>
            <p:ph type="pic" sz="quarter" idx="32"/>
          </p:nvPr>
        </p:nvSpPr>
        <p:spPr>
          <a:xfrm>
            <a:off x="5059538"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4" name="Picture Placeholder 43"/>
          <p:cNvSpPr>
            <a:spLocks noGrp="1"/>
          </p:cNvSpPr>
          <p:nvPr>
            <p:ph type="pic" sz="quarter" idx="33"/>
          </p:nvPr>
        </p:nvSpPr>
        <p:spPr>
          <a:xfrm>
            <a:off x="6933753"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6" name="Picture Placeholder 45"/>
          <p:cNvSpPr>
            <a:spLocks noGrp="1"/>
          </p:cNvSpPr>
          <p:nvPr>
            <p:ph type="pic" sz="quarter" idx="34"/>
          </p:nvPr>
        </p:nvSpPr>
        <p:spPr>
          <a:xfrm>
            <a:off x="6933753"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9648648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20_Title Slide">
    <p:spTree>
      <p:nvGrpSpPr>
        <p:cNvPr id="1" name=""/>
        <p:cNvGrpSpPr/>
        <p:nvPr/>
      </p:nvGrpSpPr>
      <p:grpSpPr>
        <a:xfrm>
          <a:off x="0" y="0"/>
          <a:ext cx="0" cy="0"/>
          <a:chOff x="0" y="0"/>
          <a:chExt cx="0" cy="0"/>
        </a:xfrm>
      </p:grpSpPr>
      <p:sp>
        <p:nvSpPr>
          <p:cNvPr id="19" name="Picture Placeholder 18"/>
          <p:cNvSpPr>
            <a:spLocks noGrp="1"/>
          </p:cNvSpPr>
          <p:nvPr>
            <p:ph type="pic" sz="quarter" idx="25"/>
          </p:nvPr>
        </p:nvSpPr>
        <p:spPr>
          <a:xfrm>
            <a:off x="797016" y="1231714"/>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6"/>
          </p:nvPr>
        </p:nvSpPr>
        <p:spPr>
          <a:xfrm>
            <a:off x="797016" y="3064286"/>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7"/>
          </p:nvPr>
        </p:nvSpPr>
        <p:spPr>
          <a:xfrm>
            <a:off x="2687245" y="3064287"/>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8"/>
          </p:nvPr>
        </p:nvSpPr>
        <p:spPr>
          <a:xfrm>
            <a:off x="797016" y="4896859"/>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9"/>
          </p:nvPr>
        </p:nvSpPr>
        <p:spPr>
          <a:xfrm>
            <a:off x="2687245"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30"/>
          </p:nvPr>
        </p:nvSpPr>
        <p:spPr>
          <a:xfrm>
            <a:off x="4570220"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826696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21_Title Slide">
    <p:spTree>
      <p:nvGrpSpPr>
        <p:cNvPr id="1" name=""/>
        <p:cNvGrpSpPr/>
        <p:nvPr/>
      </p:nvGrpSpPr>
      <p:grpSpPr>
        <a:xfrm>
          <a:off x="0" y="0"/>
          <a:ext cx="0" cy="0"/>
          <a:chOff x="0" y="0"/>
          <a:chExt cx="0" cy="0"/>
        </a:xfrm>
      </p:grpSpPr>
      <p:sp>
        <p:nvSpPr>
          <p:cNvPr id="13" name="Picture Placeholder 12"/>
          <p:cNvSpPr>
            <a:spLocks noGrp="1"/>
          </p:cNvSpPr>
          <p:nvPr>
            <p:ph type="pic" sz="quarter" idx="25"/>
          </p:nvPr>
        </p:nvSpPr>
        <p:spPr>
          <a:xfrm>
            <a:off x="1355762" y="2841963"/>
            <a:ext cx="1157218" cy="1589713"/>
          </a:xfrm>
          <a:custGeom>
            <a:avLst/>
            <a:gdLst>
              <a:gd name="connsiteX0" fmla="*/ 0 w 1402688"/>
              <a:gd name="connsiteY0" fmla="*/ 0 h 1402688"/>
              <a:gd name="connsiteX1" fmla="*/ 1402688 w 1402688"/>
              <a:gd name="connsiteY1" fmla="*/ 0 h 1402688"/>
              <a:gd name="connsiteX2" fmla="*/ 1402688 w 1402688"/>
              <a:gd name="connsiteY2" fmla="*/ 1402688 h 1402688"/>
              <a:gd name="connsiteX3" fmla="*/ 0 w 1402688"/>
              <a:gd name="connsiteY3" fmla="*/ 1402688 h 1402688"/>
            </a:gdLst>
            <a:ahLst/>
            <a:cxnLst>
              <a:cxn ang="0">
                <a:pos x="connsiteX0" y="connsiteY0"/>
              </a:cxn>
              <a:cxn ang="0">
                <a:pos x="connsiteX1" y="connsiteY1"/>
              </a:cxn>
              <a:cxn ang="0">
                <a:pos x="connsiteX2" y="connsiteY2"/>
              </a:cxn>
              <a:cxn ang="0">
                <a:pos x="connsiteX3" y="connsiteY3"/>
              </a:cxn>
            </a:cxnLst>
            <a:rect l="l" t="t" r="r" b="b"/>
            <a:pathLst>
              <a:path w="1402688" h="1402688">
                <a:moveTo>
                  <a:pt x="0" y="0"/>
                </a:moveTo>
                <a:lnTo>
                  <a:pt x="1402688" y="0"/>
                </a:lnTo>
                <a:lnTo>
                  <a:pt x="1402688" y="1402688"/>
                </a:lnTo>
                <a:lnTo>
                  <a:pt x="0" y="14026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6"/>
          </p:nvPr>
        </p:nvSpPr>
        <p:spPr>
          <a:xfrm>
            <a:off x="4429860" y="2819138"/>
            <a:ext cx="1190451" cy="1635367"/>
          </a:xfrm>
          <a:custGeom>
            <a:avLst/>
            <a:gdLst>
              <a:gd name="connsiteX0" fmla="*/ 0 w 1442971"/>
              <a:gd name="connsiteY0" fmla="*/ 0 h 1442971"/>
              <a:gd name="connsiteX1" fmla="*/ 1442971 w 1442971"/>
              <a:gd name="connsiteY1" fmla="*/ 0 h 1442971"/>
              <a:gd name="connsiteX2" fmla="*/ 1442971 w 1442971"/>
              <a:gd name="connsiteY2" fmla="*/ 1442971 h 1442971"/>
              <a:gd name="connsiteX3" fmla="*/ 0 w 1442971"/>
              <a:gd name="connsiteY3" fmla="*/ 1442971 h 1442971"/>
            </a:gdLst>
            <a:ahLst/>
            <a:cxnLst>
              <a:cxn ang="0">
                <a:pos x="connsiteX0" y="connsiteY0"/>
              </a:cxn>
              <a:cxn ang="0">
                <a:pos x="connsiteX1" y="connsiteY1"/>
              </a:cxn>
              <a:cxn ang="0">
                <a:pos x="connsiteX2" y="connsiteY2"/>
              </a:cxn>
              <a:cxn ang="0">
                <a:pos x="connsiteX3" y="connsiteY3"/>
              </a:cxn>
            </a:cxnLst>
            <a:rect l="l" t="t" r="r" b="b"/>
            <a:pathLst>
              <a:path w="1442971" h="1442971">
                <a:moveTo>
                  <a:pt x="0" y="0"/>
                </a:moveTo>
                <a:lnTo>
                  <a:pt x="1442971" y="0"/>
                </a:lnTo>
                <a:lnTo>
                  <a:pt x="1442971" y="1442971"/>
                </a:lnTo>
                <a:lnTo>
                  <a:pt x="0" y="144297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7"/>
          </p:nvPr>
        </p:nvSpPr>
        <p:spPr>
          <a:xfrm>
            <a:off x="7510986" y="2818349"/>
            <a:ext cx="1191597" cy="1636941"/>
          </a:xfrm>
          <a:custGeom>
            <a:avLst/>
            <a:gdLst>
              <a:gd name="connsiteX0" fmla="*/ 0 w 1444360"/>
              <a:gd name="connsiteY0" fmla="*/ 0 h 1444360"/>
              <a:gd name="connsiteX1" fmla="*/ 1444360 w 1444360"/>
              <a:gd name="connsiteY1" fmla="*/ 0 h 1444360"/>
              <a:gd name="connsiteX2" fmla="*/ 1444360 w 1444360"/>
              <a:gd name="connsiteY2" fmla="*/ 1444360 h 1444360"/>
              <a:gd name="connsiteX3" fmla="*/ 0 w 1444360"/>
              <a:gd name="connsiteY3" fmla="*/ 1444360 h 1444360"/>
            </a:gdLst>
            <a:ahLst/>
            <a:cxnLst>
              <a:cxn ang="0">
                <a:pos x="connsiteX0" y="connsiteY0"/>
              </a:cxn>
              <a:cxn ang="0">
                <a:pos x="connsiteX1" y="connsiteY1"/>
              </a:cxn>
              <a:cxn ang="0">
                <a:pos x="connsiteX2" y="connsiteY2"/>
              </a:cxn>
              <a:cxn ang="0">
                <a:pos x="connsiteX3" y="connsiteY3"/>
              </a:cxn>
            </a:cxnLst>
            <a:rect l="l" t="t" r="r" b="b"/>
            <a:pathLst>
              <a:path w="1444360" h="1444360">
                <a:moveTo>
                  <a:pt x="0" y="0"/>
                </a:moveTo>
                <a:lnTo>
                  <a:pt x="1444360" y="0"/>
                </a:lnTo>
                <a:lnTo>
                  <a:pt x="1444360" y="1444360"/>
                </a:lnTo>
                <a:lnTo>
                  <a:pt x="0" y="144436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8"/>
          </p:nvPr>
        </p:nvSpPr>
        <p:spPr>
          <a:xfrm>
            <a:off x="2887629" y="5235167"/>
            <a:ext cx="1179044" cy="1619697"/>
          </a:xfrm>
          <a:custGeom>
            <a:avLst/>
            <a:gdLst>
              <a:gd name="connsiteX0" fmla="*/ 0 w 1429144"/>
              <a:gd name="connsiteY0" fmla="*/ 0 h 1429144"/>
              <a:gd name="connsiteX1" fmla="*/ 1429144 w 1429144"/>
              <a:gd name="connsiteY1" fmla="*/ 0 h 1429144"/>
              <a:gd name="connsiteX2" fmla="*/ 1429144 w 1429144"/>
              <a:gd name="connsiteY2" fmla="*/ 1429144 h 1429144"/>
              <a:gd name="connsiteX3" fmla="*/ 0 w 1429144"/>
              <a:gd name="connsiteY3" fmla="*/ 1429144 h 1429144"/>
            </a:gdLst>
            <a:ahLst/>
            <a:cxnLst>
              <a:cxn ang="0">
                <a:pos x="connsiteX0" y="connsiteY0"/>
              </a:cxn>
              <a:cxn ang="0">
                <a:pos x="connsiteX1" y="connsiteY1"/>
              </a:cxn>
              <a:cxn ang="0">
                <a:pos x="connsiteX2" y="connsiteY2"/>
              </a:cxn>
              <a:cxn ang="0">
                <a:pos x="connsiteX3" y="connsiteY3"/>
              </a:cxn>
            </a:cxnLst>
            <a:rect l="l" t="t" r="r" b="b"/>
            <a:pathLst>
              <a:path w="1429144" h="1429144">
                <a:moveTo>
                  <a:pt x="0" y="0"/>
                </a:moveTo>
                <a:lnTo>
                  <a:pt x="1429144" y="0"/>
                </a:lnTo>
                <a:lnTo>
                  <a:pt x="1429144" y="1429144"/>
                </a:lnTo>
                <a:lnTo>
                  <a:pt x="0" y="142914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9"/>
          </p:nvPr>
        </p:nvSpPr>
        <p:spPr>
          <a:xfrm>
            <a:off x="5981752" y="5237635"/>
            <a:ext cx="1175452" cy="1614762"/>
          </a:xfrm>
          <a:custGeom>
            <a:avLst/>
            <a:gdLst>
              <a:gd name="connsiteX0" fmla="*/ 0 w 1424790"/>
              <a:gd name="connsiteY0" fmla="*/ 0 h 1424790"/>
              <a:gd name="connsiteX1" fmla="*/ 1424790 w 1424790"/>
              <a:gd name="connsiteY1" fmla="*/ 0 h 1424790"/>
              <a:gd name="connsiteX2" fmla="*/ 1424790 w 1424790"/>
              <a:gd name="connsiteY2" fmla="*/ 1424790 h 1424790"/>
              <a:gd name="connsiteX3" fmla="*/ 0 w 1424790"/>
              <a:gd name="connsiteY3" fmla="*/ 1424790 h 1424790"/>
            </a:gdLst>
            <a:ahLst/>
            <a:cxnLst>
              <a:cxn ang="0">
                <a:pos x="connsiteX0" y="connsiteY0"/>
              </a:cxn>
              <a:cxn ang="0">
                <a:pos x="connsiteX1" y="connsiteY1"/>
              </a:cxn>
              <a:cxn ang="0">
                <a:pos x="connsiteX2" y="connsiteY2"/>
              </a:cxn>
              <a:cxn ang="0">
                <a:pos x="connsiteX3" y="connsiteY3"/>
              </a:cxn>
            </a:cxnLst>
            <a:rect l="l" t="t" r="r" b="b"/>
            <a:pathLst>
              <a:path w="1424790" h="1424790">
                <a:moveTo>
                  <a:pt x="0" y="0"/>
                </a:moveTo>
                <a:lnTo>
                  <a:pt x="1424790" y="0"/>
                </a:lnTo>
                <a:lnTo>
                  <a:pt x="1424790" y="1424790"/>
                </a:lnTo>
                <a:lnTo>
                  <a:pt x="0" y="1424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Shape 953"/>
          <p:cNvSpPr/>
          <p:nvPr userDrawn="1"/>
        </p:nvSpPr>
        <p:spPr>
          <a:xfrm rot="10800000">
            <a:off x="2987641" y="2930688"/>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7" name="Shape 954"/>
          <p:cNvSpPr/>
          <p:nvPr userDrawn="1"/>
        </p:nvSpPr>
        <p:spPr>
          <a:xfrm rot="10800000">
            <a:off x="6072537" y="2930688"/>
            <a:ext cx="143173"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8" name="Shape 955"/>
          <p:cNvSpPr/>
          <p:nvPr userDrawn="1"/>
        </p:nvSpPr>
        <p:spPr>
          <a:xfrm rot="16200000">
            <a:off x="7596530" y="5372822"/>
            <a:ext cx="196681" cy="119170"/>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0" name="Shape 956"/>
          <p:cNvSpPr/>
          <p:nvPr userDrawn="1"/>
        </p:nvSpPr>
        <p:spPr>
          <a:xfrm>
            <a:off x="5381005"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1" name="Shape 957"/>
          <p:cNvSpPr/>
          <p:nvPr userDrawn="1"/>
        </p:nvSpPr>
        <p:spPr>
          <a:xfrm>
            <a:off x="2300938"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158461652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33_Title Slide">
    <p:spTree>
      <p:nvGrpSpPr>
        <p:cNvPr id="1" name=""/>
        <p:cNvGrpSpPr/>
        <p:nvPr/>
      </p:nvGrpSpPr>
      <p:grpSpPr>
        <a:xfrm>
          <a:off x="0" y="0"/>
          <a:ext cx="0" cy="0"/>
          <a:chOff x="0" y="0"/>
          <a:chExt cx="0" cy="0"/>
        </a:xfrm>
      </p:grpSpPr>
      <p:sp>
        <p:nvSpPr>
          <p:cNvPr id="14" name="Shape 990"/>
          <p:cNvSpPr/>
          <p:nvPr userDrawn="1"/>
        </p:nvSpPr>
        <p:spPr>
          <a:xfrm>
            <a:off x="1080051"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8" name="Shape 992"/>
          <p:cNvSpPr/>
          <p:nvPr userDrawn="1"/>
        </p:nvSpPr>
        <p:spPr>
          <a:xfrm>
            <a:off x="1080051"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1" name="Shape 994"/>
          <p:cNvSpPr/>
          <p:nvPr userDrawn="1"/>
        </p:nvSpPr>
        <p:spPr>
          <a:xfrm>
            <a:off x="5101664"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996"/>
          <p:cNvSpPr/>
          <p:nvPr userDrawn="1"/>
        </p:nvSpPr>
        <p:spPr>
          <a:xfrm>
            <a:off x="5101664"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6" name="Picture Placeholder 25"/>
          <p:cNvSpPr>
            <a:spLocks noGrp="1"/>
          </p:cNvSpPr>
          <p:nvPr>
            <p:ph type="pic" sz="quarter" idx="25"/>
          </p:nvPr>
        </p:nvSpPr>
        <p:spPr>
          <a:xfrm>
            <a:off x="3015781"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6"/>
          </p:nvPr>
        </p:nvSpPr>
        <p:spPr>
          <a:xfrm>
            <a:off x="7037393"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3015781"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28"/>
          </p:nvPr>
        </p:nvSpPr>
        <p:spPr>
          <a:xfrm>
            <a:off x="7037393"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2695862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34_Title Slide">
    <p:spTree>
      <p:nvGrpSpPr>
        <p:cNvPr id="1" name=""/>
        <p:cNvGrpSpPr/>
        <p:nvPr/>
      </p:nvGrpSpPr>
      <p:grpSpPr>
        <a:xfrm>
          <a:off x="0" y="0"/>
          <a:ext cx="0" cy="0"/>
          <a:chOff x="0" y="0"/>
          <a:chExt cx="0" cy="0"/>
        </a:xfrm>
      </p:grpSpPr>
      <p:sp>
        <p:nvSpPr>
          <p:cNvPr id="20" name="Shape 1004"/>
          <p:cNvSpPr/>
          <p:nvPr userDrawn="1"/>
        </p:nvSpPr>
        <p:spPr>
          <a:xfrm>
            <a:off x="3731545"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2" name="Shape 1006"/>
          <p:cNvSpPr/>
          <p:nvPr userDrawn="1"/>
        </p:nvSpPr>
        <p:spPr>
          <a:xfrm>
            <a:off x="6610950"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3" name="Shape 1008"/>
          <p:cNvSpPr/>
          <p:nvPr userDrawn="1"/>
        </p:nvSpPr>
        <p:spPr>
          <a:xfrm>
            <a:off x="852139"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3" name="Picture Placeholder 12"/>
          <p:cNvSpPr>
            <a:spLocks noGrp="1"/>
          </p:cNvSpPr>
          <p:nvPr>
            <p:ph type="pic" sz="quarter" idx="26"/>
          </p:nvPr>
        </p:nvSpPr>
        <p:spPr>
          <a:xfrm>
            <a:off x="853888"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27"/>
          </p:nvPr>
        </p:nvSpPr>
        <p:spPr>
          <a:xfrm>
            <a:off x="3733294"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28"/>
          </p:nvPr>
        </p:nvSpPr>
        <p:spPr>
          <a:xfrm>
            <a:off x="6612699"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2772654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22_Title Slide">
    <p:spTree>
      <p:nvGrpSpPr>
        <p:cNvPr id="1" name=""/>
        <p:cNvGrpSpPr/>
        <p:nvPr/>
      </p:nvGrpSpPr>
      <p:grpSpPr>
        <a:xfrm>
          <a:off x="0" y="0"/>
          <a:ext cx="0" cy="0"/>
          <a:chOff x="0" y="0"/>
          <a:chExt cx="0" cy="0"/>
        </a:xfrm>
      </p:grpSpPr>
      <p:sp>
        <p:nvSpPr>
          <p:cNvPr id="24" name="Picture Placeholder 23"/>
          <p:cNvSpPr>
            <a:spLocks noGrp="1"/>
          </p:cNvSpPr>
          <p:nvPr>
            <p:ph type="pic" sz="quarter" idx="25"/>
          </p:nvPr>
        </p:nvSpPr>
        <p:spPr>
          <a:xfrm>
            <a:off x="1084944"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6"/>
          </p:nvPr>
        </p:nvSpPr>
        <p:spPr>
          <a:xfrm>
            <a:off x="1084944" y="4588431"/>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1084944" y="5961413"/>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28"/>
          </p:nvPr>
        </p:nvSpPr>
        <p:spPr>
          <a:xfrm>
            <a:off x="2498258"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7" name="Picture Placeholder 36"/>
          <p:cNvSpPr>
            <a:spLocks noGrp="1"/>
          </p:cNvSpPr>
          <p:nvPr>
            <p:ph type="pic" sz="quarter" idx="29"/>
          </p:nvPr>
        </p:nvSpPr>
        <p:spPr>
          <a:xfrm>
            <a:off x="3911571"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9" name="Picture Placeholder 38"/>
          <p:cNvSpPr>
            <a:spLocks noGrp="1"/>
          </p:cNvSpPr>
          <p:nvPr>
            <p:ph type="pic" sz="quarter" idx="30"/>
          </p:nvPr>
        </p:nvSpPr>
        <p:spPr>
          <a:xfrm>
            <a:off x="2499186" y="4594766"/>
            <a:ext cx="2459992" cy="2348305"/>
          </a:xfrm>
          <a:custGeom>
            <a:avLst/>
            <a:gdLst>
              <a:gd name="connsiteX0" fmla="*/ 0 w 2981809"/>
              <a:gd name="connsiteY0" fmla="*/ 0 h 2072034"/>
              <a:gd name="connsiteX1" fmla="*/ 2981809 w 2981809"/>
              <a:gd name="connsiteY1" fmla="*/ 0 h 2072034"/>
              <a:gd name="connsiteX2" fmla="*/ 2981809 w 2981809"/>
              <a:gd name="connsiteY2" fmla="*/ 2072034 h 2072034"/>
              <a:gd name="connsiteX3" fmla="*/ 0 w 2981809"/>
              <a:gd name="connsiteY3" fmla="*/ 2072034 h 2072034"/>
            </a:gdLst>
            <a:ahLst/>
            <a:cxnLst>
              <a:cxn ang="0">
                <a:pos x="connsiteX0" y="connsiteY0"/>
              </a:cxn>
              <a:cxn ang="0">
                <a:pos x="connsiteX1" y="connsiteY1"/>
              </a:cxn>
              <a:cxn ang="0">
                <a:pos x="connsiteX2" y="connsiteY2"/>
              </a:cxn>
              <a:cxn ang="0">
                <a:pos x="connsiteX3" y="connsiteY3"/>
              </a:cxn>
            </a:cxnLst>
            <a:rect l="l" t="t" r="r" b="b"/>
            <a:pathLst>
              <a:path w="2981809" h="2072034">
                <a:moveTo>
                  <a:pt x="0" y="0"/>
                </a:moveTo>
                <a:lnTo>
                  <a:pt x="2981809" y="0"/>
                </a:lnTo>
                <a:lnTo>
                  <a:pt x="2981809" y="2072034"/>
                </a:lnTo>
                <a:lnTo>
                  <a:pt x="0" y="207203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1" name="Picture Placeholder 40"/>
          <p:cNvSpPr>
            <a:spLocks noGrp="1"/>
          </p:cNvSpPr>
          <p:nvPr>
            <p:ph type="pic" sz="quarter" idx="31"/>
          </p:nvPr>
        </p:nvSpPr>
        <p:spPr>
          <a:xfrm>
            <a:off x="5353483" y="3230866"/>
            <a:ext cx="3619974" cy="3699299"/>
          </a:xfrm>
          <a:custGeom>
            <a:avLst/>
            <a:gdLst>
              <a:gd name="connsiteX0" fmla="*/ 0 w 4387847"/>
              <a:gd name="connsiteY0" fmla="*/ 0 h 3264087"/>
              <a:gd name="connsiteX1" fmla="*/ 4387847 w 4387847"/>
              <a:gd name="connsiteY1" fmla="*/ 0 h 3264087"/>
              <a:gd name="connsiteX2" fmla="*/ 4387847 w 4387847"/>
              <a:gd name="connsiteY2" fmla="*/ 3264087 h 3264087"/>
              <a:gd name="connsiteX3" fmla="*/ 0 w 4387847"/>
              <a:gd name="connsiteY3" fmla="*/ 3264087 h 3264087"/>
            </a:gdLst>
            <a:ahLst/>
            <a:cxnLst>
              <a:cxn ang="0">
                <a:pos x="connsiteX0" y="connsiteY0"/>
              </a:cxn>
              <a:cxn ang="0">
                <a:pos x="connsiteX1" y="connsiteY1"/>
              </a:cxn>
              <a:cxn ang="0">
                <a:pos x="connsiteX2" y="connsiteY2"/>
              </a:cxn>
              <a:cxn ang="0">
                <a:pos x="connsiteX3" y="connsiteY3"/>
              </a:cxn>
            </a:cxnLst>
            <a:rect l="l" t="t" r="r" b="b"/>
            <a:pathLst>
              <a:path w="4387847" h="3264087">
                <a:moveTo>
                  <a:pt x="0" y="0"/>
                </a:moveTo>
                <a:lnTo>
                  <a:pt x="4387847" y="0"/>
                </a:lnTo>
                <a:lnTo>
                  <a:pt x="4387847" y="3264087"/>
                </a:lnTo>
                <a:lnTo>
                  <a:pt x="0" y="32640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7318468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60_Title Slide">
    <p:spTree>
      <p:nvGrpSpPr>
        <p:cNvPr id="1" name=""/>
        <p:cNvGrpSpPr/>
        <p:nvPr/>
      </p:nvGrpSpPr>
      <p:grpSpPr>
        <a:xfrm>
          <a:off x="0" y="0"/>
          <a:ext cx="0" cy="0"/>
          <a:chOff x="0" y="0"/>
          <a:chExt cx="0" cy="0"/>
        </a:xfrm>
      </p:grpSpPr>
      <p:sp>
        <p:nvSpPr>
          <p:cNvPr id="13" name="Picture Placeholder 12"/>
          <p:cNvSpPr>
            <a:spLocks noGrp="1"/>
          </p:cNvSpPr>
          <p:nvPr>
            <p:ph type="pic" sz="quarter" idx="31"/>
          </p:nvPr>
        </p:nvSpPr>
        <p:spPr>
          <a:xfrm>
            <a:off x="737"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32"/>
          </p:nvPr>
        </p:nvSpPr>
        <p:spPr>
          <a:xfrm>
            <a:off x="2515650"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33"/>
          </p:nvPr>
        </p:nvSpPr>
        <p:spPr>
          <a:xfrm>
            <a:off x="5026818"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34"/>
          </p:nvPr>
        </p:nvSpPr>
        <p:spPr>
          <a:xfrm>
            <a:off x="7536966"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489191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pic>
        <p:nvPicPr>
          <p:cNvPr id="3" name="Picture 6" descr="section-bg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912515"/>
            <a:ext cx="10095072" cy="5859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7"/>
          <p:cNvCxnSpPr>
            <a:cxnSpLocks noChangeShapeType="1"/>
          </p:cNvCxnSpPr>
          <p:nvPr userDrawn="1"/>
        </p:nvCxnSpPr>
        <p:spPr bwMode="auto">
          <a:xfrm>
            <a:off x="1" y="4247833"/>
            <a:ext cx="4650264" cy="0"/>
          </a:xfrm>
          <a:prstGeom prst="line">
            <a:avLst/>
          </a:prstGeom>
          <a:noFill/>
          <a:ln w="25400">
            <a:solidFill>
              <a:srgbClr val="FFFFFF"/>
            </a:solidFill>
            <a:round/>
            <a:headEnd/>
            <a:tailEnd/>
          </a:ln>
          <a:effectLst>
            <a:outerShdw blurRad="12700" dist="19939" dir="5400000" algn="tl" rotWithShape="0">
              <a:srgbClr val="808080">
                <a:alpha val="7999"/>
              </a:srgbClr>
            </a:outerShdw>
          </a:effectLst>
          <a:extLst>
            <a:ext uri="{909E8E84-426E-40DD-AFC4-6F175D3DCCD1}">
              <a14:hiddenFill xmlns:a14="http://schemas.microsoft.com/office/drawing/2010/main">
                <a:noFill/>
              </a14:hiddenFill>
            </a:ext>
          </a:extLst>
        </p:spPr>
      </p:cxnSp>
      <p:sp>
        <p:nvSpPr>
          <p:cNvPr id="9" name="Text Placeholder 8"/>
          <p:cNvSpPr>
            <a:spLocks noGrp="1"/>
          </p:cNvSpPr>
          <p:nvPr>
            <p:ph type="body" sz="quarter" idx="10"/>
          </p:nvPr>
        </p:nvSpPr>
        <p:spPr>
          <a:xfrm>
            <a:off x="730133" y="3185720"/>
            <a:ext cx="5279542" cy="1177854"/>
          </a:xfrm>
          <a:prstGeom prst="rect">
            <a:avLst/>
          </a:prstGeom>
        </p:spPr>
        <p:txBody>
          <a:bodyPr/>
          <a:lstStyle>
            <a:lvl1pPr marL="0" indent="0" algn="l">
              <a:buFontTx/>
              <a:buNone/>
              <a:defRPr sz="4840" b="0" i="0" baseline="0">
                <a:solidFill>
                  <a:srgbClr val="1F447D"/>
                </a:solidFill>
                <a:latin typeface="Gill Sans MT"/>
                <a:cs typeface="Gill Sans MT"/>
              </a:defRPr>
            </a:lvl1pPr>
          </a:lstStyle>
          <a:p>
            <a:pPr lvl="0"/>
            <a:r>
              <a:rPr lang="en-US"/>
              <a:t>Click to edit Master text styles</a:t>
            </a:r>
          </a:p>
        </p:txBody>
      </p:sp>
    </p:spTree>
    <p:extLst>
      <p:ext uri="{BB962C8B-B14F-4D97-AF65-F5344CB8AC3E}">
        <p14:creationId xmlns:p14="http://schemas.microsoft.com/office/powerpoint/2010/main" val="313464975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61_Title Slide">
    <p:spTree>
      <p:nvGrpSpPr>
        <p:cNvPr id="1" name=""/>
        <p:cNvGrpSpPr/>
        <p:nvPr/>
      </p:nvGrpSpPr>
      <p:grpSpPr>
        <a:xfrm>
          <a:off x="0" y="0"/>
          <a:ext cx="0" cy="0"/>
          <a:chOff x="0" y="0"/>
          <a:chExt cx="0" cy="0"/>
        </a:xfrm>
      </p:grpSpPr>
      <p:sp>
        <p:nvSpPr>
          <p:cNvPr id="17" name="Picture Placeholder 16"/>
          <p:cNvSpPr>
            <a:spLocks noGrp="1"/>
          </p:cNvSpPr>
          <p:nvPr>
            <p:ph type="pic" sz="quarter" idx="31"/>
          </p:nvPr>
        </p:nvSpPr>
        <p:spPr>
          <a:xfrm>
            <a:off x="3401078"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32"/>
          </p:nvPr>
        </p:nvSpPr>
        <p:spPr>
          <a:xfrm>
            <a:off x="1682923"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33"/>
          </p:nvPr>
        </p:nvSpPr>
        <p:spPr>
          <a:xfrm>
            <a:off x="-1" y="-1"/>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34"/>
          </p:nvPr>
        </p:nvSpPr>
        <p:spPr>
          <a:xfrm>
            <a:off x="3401078"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35"/>
          </p:nvPr>
        </p:nvSpPr>
        <p:spPr>
          <a:xfrm>
            <a:off x="1682923"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36"/>
          </p:nvPr>
        </p:nvSpPr>
        <p:spPr>
          <a:xfrm>
            <a:off x="-1" y="3877485"/>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37"/>
          </p:nvPr>
        </p:nvSpPr>
        <p:spPr>
          <a:xfrm>
            <a:off x="6114563"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6771826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62_Title Slide">
    <p:spTree>
      <p:nvGrpSpPr>
        <p:cNvPr id="1" name=""/>
        <p:cNvGrpSpPr/>
        <p:nvPr/>
      </p:nvGrpSpPr>
      <p:grpSpPr>
        <a:xfrm>
          <a:off x="0" y="0"/>
          <a:ext cx="0" cy="0"/>
          <a:chOff x="0" y="0"/>
          <a:chExt cx="0" cy="0"/>
        </a:xfrm>
      </p:grpSpPr>
      <p:sp>
        <p:nvSpPr>
          <p:cNvPr id="27" name="Picture Placeholder 26"/>
          <p:cNvSpPr>
            <a:spLocks noGrp="1"/>
          </p:cNvSpPr>
          <p:nvPr>
            <p:ph type="pic" sz="quarter" idx="37"/>
          </p:nvPr>
        </p:nvSpPr>
        <p:spPr>
          <a:xfrm>
            <a:off x="686923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38"/>
          </p:nvPr>
        </p:nvSpPr>
        <p:spPr>
          <a:xfrm>
            <a:off x="5150422"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39"/>
          </p:nvPr>
        </p:nvSpPr>
        <p:spPr>
          <a:xfrm>
            <a:off x="343169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40"/>
          </p:nvPr>
        </p:nvSpPr>
        <p:spPr>
          <a:xfrm>
            <a:off x="1713037"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41"/>
          </p:nvPr>
        </p:nvSpPr>
        <p:spPr>
          <a:xfrm>
            <a:off x="-3886"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42"/>
          </p:nvPr>
        </p:nvSpPr>
        <p:spPr>
          <a:xfrm>
            <a:off x="686923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43"/>
          </p:nvPr>
        </p:nvSpPr>
        <p:spPr>
          <a:xfrm>
            <a:off x="5150422"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44"/>
          </p:nvPr>
        </p:nvSpPr>
        <p:spPr>
          <a:xfrm>
            <a:off x="343169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45"/>
          </p:nvPr>
        </p:nvSpPr>
        <p:spPr>
          <a:xfrm>
            <a:off x="1713037"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6" name="Picture Placeholder 35"/>
          <p:cNvSpPr>
            <a:spLocks noGrp="1"/>
          </p:cNvSpPr>
          <p:nvPr>
            <p:ph type="pic" sz="quarter" idx="46"/>
          </p:nvPr>
        </p:nvSpPr>
        <p:spPr>
          <a:xfrm>
            <a:off x="-3886"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1758190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63_Title Slide">
    <p:spTree>
      <p:nvGrpSpPr>
        <p:cNvPr id="1" name=""/>
        <p:cNvGrpSpPr/>
        <p:nvPr/>
      </p:nvGrpSpPr>
      <p:grpSpPr>
        <a:xfrm>
          <a:off x="0" y="0"/>
          <a:ext cx="0" cy="0"/>
          <a:chOff x="0" y="0"/>
          <a:chExt cx="0" cy="0"/>
        </a:xfrm>
      </p:grpSpPr>
      <p:sp>
        <p:nvSpPr>
          <p:cNvPr id="17" name="Picture Placeholder 16"/>
          <p:cNvSpPr>
            <a:spLocks noGrp="1"/>
          </p:cNvSpPr>
          <p:nvPr>
            <p:ph type="pic" sz="quarter" idx="46"/>
          </p:nvPr>
        </p:nvSpPr>
        <p:spPr>
          <a:xfrm>
            <a:off x="4898699"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47"/>
          </p:nvPr>
        </p:nvSpPr>
        <p:spPr>
          <a:xfrm>
            <a:off x="8339505"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48"/>
          </p:nvPr>
        </p:nvSpPr>
        <p:spPr>
          <a:xfrm>
            <a:off x="3181777"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49"/>
          </p:nvPr>
        </p:nvSpPr>
        <p:spPr>
          <a:xfrm>
            <a:off x="6622583"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50"/>
          </p:nvPr>
        </p:nvSpPr>
        <p:spPr>
          <a:xfrm>
            <a:off x="439616"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7581801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64_Title Slide">
    <p:spTree>
      <p:nvGrpSpPr>
        <p:cNvPr id="1" name=""/>
        <p:cNvGrpSpPr/>
        <p:nvPr/>
      </p:nvGrpSpPr>
      <p:grpSpPr>
        <a:xfrm>
          <a:off x="0" y="0"/>
          <a:ext cx="0" cy="0"/>
          <a:chOff x="0" y="0"/>
          <a:chExt cx="0" cy="0"/>
        </a:xfrm>
      </p:grpSpPr>
      <p:sp>
        <p:nvSpPr>
          <p:cNvPr id="12" name="Picture Placeholder 11"/>
          <p:cNvSpPr>
            <a:spLocks noGrp="1"/>
          </p:cNvSpPr>
          <p:nvPr>
            <p:ph type="pic" sz="quarter" idx="50"/>
          </p:nvPr>
        </p:nvSpPr>
        <p:spPr>
          <a:xfrm>
            <a:off x="6984195"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51"/>
          </p:nvPr>
        </p:nvSpPr>
        <p:spPr>
          <a:xfrm>
            <a:off x="5154428" y="-3695"/>
            <a:ext cx="1050071" cy="7776096"/>
          </a:xfrm>
          <a:custGeom>
            <a:avLst/>
            <a:gdLst>
              <a:gd name="connsiteX0" fmla="*/ 0 w 1272813"/>
              <a:gd name="connsiteY0" fmla="*/ 0 h 6916776"/>
              <a:gd name="connsiteX1" fmla="*/ 1272813 w 1272813"/>
              <a:gd name="connsiteY1" fmla="*/ 0 h 6916776"/>
              <a:gd name="connsiteX2" fmla="*/ 1272813 w 1272813"/>
              <a:gd name="connsiteY2" fmla="*/ 6916776 h 6916776"/>
              <a:gd name="connsiteX3" fmla="*/ 0 w 1272813"/>
              <a:gd name="connsiteY3" fmla="*/ 6916776 h 6916776"/>
            </a:gdLst>
            <a:ahLst/>
            <a:cxnLst>
              <a:cxn ang="0">
                <a:pos x="connsiteX0" y="connsiteY0"/>
              </a:cxn>
              <a:cxn ang="0">
                <a:pos x="connsiteX1" y="connsiteY1"/>
              </a:cxn>
              <a:cxn ang="0">
                <a:pos x="connsiteX2" y="connsiteY2"/>
              </a:cxn>
              <a:cxn ang="0">
                <a:pos x="connsiteX3" y="connsiteY3"/>
              </a:cxn>
            </a:cxnLst>
            <a:rect l="l" t="t" r="r" b="b"/>
            <a:pathLst>
              <a:path w="1272813" h="6916776">
                <a:moveTo>
                  <a:pt x="0" y="0"/>
                </a:moveTo>
                <a:lnTo>
                  <a:pt x="1272813" y="0"/>
                </a:lnTo>
                <a:lnTo>
                  <a:pt x="1272813" y="6916776"/>
                </a:lnTo>
                <a:lnTo>
                  <a:pt x="0" y="69167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52"/>
          </p:nvPr>
        </p:nvSpPr>
        <p:spPr>
          <a:xfrm>
            <a:off x="3432051" y="0"/>
            <a:ext cx="1722246"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53"/>
          </p:nvPr>
        </p:nvSpPr>
        <p:spPr>
          <a:xfrm>
            <a:off x="1709674" y="0"/>
            <a:ext cx="1716922"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54"/>
          </p:nvPr>
        </p:nvSpPr>
        <p:spPr>
          <a:xfrm>
            <a:off x="-1" y="-3695"/>
            <a:ext cx="1704220" cy="7776096"/>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336064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65_Title Slide">
    <p:spTree>
      <p:nvGrpSpPr>
        <p:cNvPr id="1" name=""/>
        <p:cNvGrpSpPr/>
        <p:nvPr/>
      </p:nvGrpSpPr>
      <p:grpSpPr>
        <a:xfrm>
          <a:off x="0" y="0"/>
          <a:ext cx="0" cy="0"/>
          <a:chOff x="0" y="0"/>
          <a:chExt cx="0" cy="0"/>
        </a:xfrm>
      </p:grpSpPr>
      <p:sp>
        <p:nvSpPr>
          <p:cNvPr id="9" name="Picture Placeholder 8"/>
          <p:cNvSpPr>
            <a:spLocks noGrp="1"/>
          </p:cNvSpPr>
          <p:nvPr>
            <p:ph type="pic" sz="quarter" idx="54"/>
          </p:nvPr>
        </p:nvSpPr>
        <p:spPr>
          <a:xfrm>
            <a:off x="3842457" y="0"/>
            <a:ext cx="4523516" cy="3859907"/>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55"/>
          </p:nvPr>
        </p:nvSpPr>
        <p:spPr>
          <a:xfrm>
            <a:off x="3842457" y="3859907"/>
            <a:ext cx="4523516" cy="3912492"/>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56"/>
          </p:nvPr>
        </p:nvSpPr>
        <p:spPr>
          <a:xfrm>
            <a:off x="439616"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83688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imple Slide">
    <p:spTree>
      <p:nvGrpSpPr>
        <p:cNvPr id="1" name=""/>
        <p:cNvGrpSpPr/>
        <p:nvPr/>
      </p:nvGrpSpPr>
      <p:grpSpPr>
        <a:xfrm>
          <a:off x="0" y="0"/>
          <a:ext cx="0" cy="0"/>
          <a:chOff x="0" y="0"/>
          <a:chExt cx="0" cy="0"/>
        </a:xfrm>
      </p:grpSpPr>
      <p:cxnSp>
        <p:nvCxnSpPr>
          <p:cNvPr id="4" name="Straight Connector 6"/>
          <p:cNvCxnSpPr/>
          <p:nvPr userDrawn="1"/>
        </p:nvCxnSpPr>
        <p:spPr>
          <a:xfrm>
            <a:off x="0" y="1151467"/>
            <a:ext cx="10058400" cy="1800"/>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6" name="TextBox 7"/>
          <p:cNvSpPr txBox="1">
            <a:spLocks noChangeArrowheads="1"/>
          </p:cNvSpPr>
          <p:nvPr userDrawn="1"/>
        </p:nvSpPr>
        <p:spPr bwMode="auto">
          <a:xfrm>
            <a:off x="1431925" y="7482735"/>
            <a:ext cx="3185160" cy="25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Font typeface="Arial" panose="020B0604020202020204" pitchFamily="34" charset="0"/>
              <a:buNone/>
            </a:pPr>
            <a:r>
              <a:rPr lang="en-US" altLang="es-PY" sz="880">
                <a:solidFill>
                  <a:srgbClr val="000000"/>
                </a:solidFill>
                <a:ea typeface="ヒラギノ角ゴ Pro W3" charset="-128"/>
              </a:rPr>
              <a:t>© Hortonworks Inc. 2013</a:t>
            </a:r>
          </a:p>
        </p:txBody>
      </p:sp>
      <p:sp>
        <p:nvSpPr>
          <p:cNvPr id="5" name="Title Placeholder 1"/>
          <p:cNvSpPr>
            <a:spLocks noGrp="1"/>
          </p:cNvSpPr>
          <p:nvPr>
            <p:ph type="title"/>
          </p:nvPr>
        </p:nvSpPr>
        <p:spPr>
          <a:xfrm>
            <a:off x="502920" y="0"/>
            <a:ext cx="9052560" cy="1151467"/>
          </a:xfrm>
          <a:prstGeom prst="rect">
            <a:avLst/>
          </a:prstGeom>
        </p:spPr>
        <p:txBody>
          <a:bodyPr rtlCol="0">
            <a:normAutofit/>
          </a:bodyPr>
          <a:lstStyle>
            <a:lvl1pPr>
              <a:defRPr>
                <a:latin typeface="Arial"/>
                <a:cs typeface="Arial"/>
              </a:defRPr>
            </a:lvl1pPr>
          </a:lstStyle>
          <a:p>
            <a:r>
              <a:rPr lang="en-US"/>
              <a:t>Click to edit Master title style</a:t>
            </a:r>
            <a:endParaRPr lang="en-US" dirty="0"/>
          </a:p>
        </p:txBody>
      </p:sp>
      <p:sp>
        <p:nvSpPr>
          <p:cNvPr id="16" name="Text Placeholder 15"/>
          <p:cNvSpPr>
            <a:spLocks noGrp="1"/>
          </p:cNvSpPr>
          <p:nvPr>
            <p:ph type="body" sz="quarter" idx="11"/>
          </p:nvPr>
        </p:nvSpPr>
        <p:spPr>
          <a:xfrm>
            <a:off x="502920" y="1320588"/>
            <a:ext cx="9052560" cy="5615200"/>
          </a:xfrm>
          <a:prstGeom prst="rect">
            <a:avLst/>
          </a:prstGeom>
        </p:spPr>
        <p:txBody>
          <a:bodyPr/>
          <a:lstStyle>
            <a:lvl1pPr marL="185103" indent="-185103">
              <a:buClr>
                <a:srgbClr val="69BE28"/>
              </a:buClr>
              <a:defRPr sz="1980" b="1" i="0">
                <a:latin typeface="Arial"/>
                <a:cs typeface="Arial"/>
              </a:defRPr>
            </a:lvl1pPr>
            <a:lvl2pPr marL="623412" indent="-185103">
              <a:buFont typeface="Lucida Grande"/>
              <a:buChar char="–"/>
              <a:defRPr sz="1760"/>
            </a:lvl2pPr>
            <a:lvl3pPr marL="1189197" indent="-183357">
              <a:spcAft>
                <a:spcPts val="1320"/>
              </a:spcAft>
              <a:buFont typeface="Lucida Grande"/>
              <a:buChar char="–"/>
              <a:defRPr sz="1540"/>
            </a:lvl3pPr>
            <a:lvl4pPr marL="1697355" indent="-188595">
              <a:defRPr sz="1540"/>
            </a:lvl4pPr>
            <a:lvl5pPr marL="2205514" indent="-193834">
              <a:buFont typeface="Lucida Grande"/>
              <a:buChar char="-"/>
              <a:defRPr sz="15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2"/>
          </p:nvPr>
        </p:nvSpPr>
        <p:spPr>
          <a:xfrm>
            <a:off x="7208520" y="7328007"/>
            <a:ext cx="2346960" cy="413808"/>
          </a:xfrm>
        </p:spPr>
        <p:txBody>
          <a:bodyPr/>
          <a:lstStyle>
            <a:lvl1pPr>
              <a:defRPr sz="880">
                <a:solidFill>
                  <a:srgbClr val="000000"/>
                </a:solidFill>
                <a:latin typeface="Arial" panose="020B0604020202020204" pitchFamily="34" charset="0"/>
              </a:defRPr>
            </a:lvl1pPr>
          </a:lstStyle>
          <a:p>
            <a:r>
              <a:rPr lang="en-US" altLang="es-PY"/>
              <a:t>Page </a:t>
            </a:r>
            <a:fld id="{BDE617F5-605B-49EA-85BB-984EE88CDE14}" type="slidenum">
              <a:rPr lang="en-US" altLang="es-PY"/>
              <a:pPr/>
              <a:t>‹#›</a:t>
            </a:fld>
            <a:endParaRPr lang="en-US" altLang="es-PY"/>
          </a:p>
        </p:txBody>
      </p:sp>
    </p:spTree>
    <p:extLst>
      <p:ext uri="{BB962C8B-B14F-4D97-AF65-F5344CB8AC3E}">
        <p14:creationId xmlns:p14="http://schemas.microsoft.com/office/powerpoint/2010/main" val="39893293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27-03-2017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Tree>
    <p:extLst>
      <p:ext uri="{BB962C8B-B14F-4D97-AF65-F5344CB8AC3E}">
        <p14:creationId xmlns:p14="http://schemas.microsoft.com/office/powerpoint/2010/main" val="38377871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27-03-2017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Shape 8128"/>
          <p:cNvSpPr/>
          <p:nvPr userDrawn="1"/>
        </p:nvSpPr>
        <p:spPr>
          <a:xfrm>
            <a:off x="4393517" y="1"/>
            <a:ext cx="3680268"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4"/>
          <p:cNvSpPr>
            <a:spLocks noGrp="1"/>
          </p:cNvSpPr>
          <p:nvPr>
            <p:ph type="pic" sz="quarter" idx="11"/>
          </p:nvPr>
        </p:nvSpPr>
        <p:spPr>
          <a:xfrm>
            <a:off x="5223495" y="1150004"/>
            <a:ext cx="2850290" cy="5503920"/>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8763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27-03-2017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Shape 8135"/>
          <p:cNvSpPr/>
          <p:nvPr userDrawn="1"/>
        </p:nvSpPr>
        <p:spPr>
          <a:xfrm>
            <a:off x="4393516" y="1"/>
            <a:ext cx="5664884"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1"/>
          </p:nvPr>
        </p:nvSpPr>
        <p:spPr>
          <a:xfrm>
            <a:off x="5290323" y="2727870"/>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3"/>
          </p:nvPr>
        </p:nvSpPr>
        <p:spPr>
          <a:xfrm>
            <a:off x="5290323" y="4025506"/>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131477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27-03-2017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0" y="4871175"/>
            <a:ext cx="10049933" cy="2901226"/>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17733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side Page">
    <p:spTree>
      <p:nvGrpSpPr>
        <p:cNvPr id="1" name=""/>
        <p:cNvGrpSpPr/>
        <p:nvPr/>
      </p:nvGrpSpPr>
      <p:grpSpPr>
        <a:xfrm>
          <a:off x="0" y="0"/>
          <a:ext cx="0" cy="0"/>
          <a:chOff x="0" y="0"/>
          <a:chExt cx="0" cy="0"/>
        </a:xfrm>
      </p:grpSpPr>
      <p:sp>
        <p:nvSpPr>
          <p:cNvPr id="16" name="Rectangle 15"/>
          <p:cNvSpPr/>
          <p:nvPr userDrawn="1"/>
        </p:nvSpPr>
        <p:spPr>
          <a:xfrm>
            <a:off x="7132320" y="5299915"/>
            <a:ext cx="2559367" cy="2011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1"/>
          <p:cNvSpPr>
            <a:spLocks noGrp="1"/>
          </p:cNvSpPr>
          <p:nvPr>
            <p:ph type="pic" sz="quarter" idx="10"/>
          </p:nvPr>
        </p:nvSpPr>
        <p:spPr>
          <a:xfrm>
            <a:off x="366713" y="457200"/>
            <a:ext cx="2652712" cy="2011680"/>
          </a:xfrm>
        </p:spPr>
        <p:txBody>
          <a:bodyPr tIns="457200">
            <a:normAutofit/>
          </a:bodyPr>
          <a:lstStyle>
            <a:lvl1pPr marL="0" indent="0" algn="ctr">
              <a:buNone/>
              <a:defRPr sz="2000"/>
            </a:lvl1pPr>
          </a:lstStyle>
          <a:p>
            <a:r>
              <a:rPr lang="en-US"/>
              <a:t>Click icon to add picture</a:t>
            </a:r>
            <a:endParaRPr dirty="0"/>
          </a:p>
        </p:txBody>
      </p:sp>
      <p:sp>
        <p:nvSpPr>
          <p:cNvPr id="52" name="Picture Placeholder 11" descr="This placeholder is filled with a thin rule line so you can easily move the lines around on the slide" title="Line placeholder"/>
          <p:cNvSpPr>
            <a:spLocks noGrp="1"/>
          </p:cNvSpPr>
          <p:nvPr>
            <p:ph type="pic" sz="quarter" idx="52" hasCustomPrompt="1"/>
          </p:nvPr>
        </p:nvSpPr>
        <p:spPr>
          <a:xfrm>
            <a:off x="366713" y="3165473"/>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31" name="Text Placeholder 21"/>
          <p:cNvSpPr>
            <a:spLocks noGrp="1"/>
          </p:cNvSpPr>
          <p:nvPr>
            <p:ph type="body" sz="quarter" idx="20" hasCustomPrompt="1"/>
          </p:nvPr>
        </p:nvSpPr>
        <p:spPr>
          <a:xfrm>
            <a:off x="366713" y="2607972"/>
            <a:ext cx="2652712" cy="579548"/>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43" name="Text Placeholder 21"/>
          <p:cNvSpPr>
            <a:spLocks noGrp="1"/>
          </p:cNvSpPr>
          <p:nvPr>
            <p:ph type="body" sz="quarter" idx="31" hasCustomPrompt="1"/>
          </p:nvPr>
        </p:nvSpPr>
        <p:spPr>
          <a:xfrm>
            <a:off x="366713" y="3309975"/>
            <a:ext cx="2652713" cy="1354597"/>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26" name="Text Placeholder 21"/>
          <p:cNvSpPr>
            <a:spLocks noGrp="1"/>
          </p:cNvSpPr>
          <p:nvPr>
            <p:ph type="body" sz="quarter" idx="36" hasCustomPrompt="1"/>
          </p:nvPr>
        </p:nvSpPr>
        <p:spPr>
          <a:xfrm>
            <a:off x="366713" y="4713829"/>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7" name="Text Placeholder 21"/>
          <p:cNvSpPr>
            <a:spLocks noGrp="1"/>
          </p:cNvSpPr>
          <p:nvPr>
            <p:ph type="body" sz="quarter" idx="37" hasCustomPrompt="1"/>
          </p:nvPr>
        </p:nvSpPr>
        <p:spPr>
          <a:xfrm>
            <a:off x="366713" y="5000136"/>
            <a:ext cx="2652713" cy="2311458"/>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5" name="Picture Placeholder 11" descr="This placeholder is filled with a thin rule line so you can easily move the lines around on the slide" title="Line placeholder"/>
          <p:cNvSpPr>
            <a:spLocks noGrp="1"/>
          </p:cNvSpPr>
          <p:nvPr>
            <p:ph type="pic" sz="quarter" idx="51" hasCustomPrompt="1"/>
          </p:nvPr>
        </p:nvSpPr>
        <p:spPr>
          <a:xfrm>
            <a:off x="3747136" y="878132"/>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28" name="Text Placeholder 21"/>
          <p:cNvSpPr>
            <a:spLocks noGrp="1"/>
          </p:cNvSpPr>
          <p:nvPr>
            <p:ph type="body" sz="quarter" idx="38" hasCustomPrompt="1"/>
          </p:nvPr>
        </p:nvSpPr>
        <p:spPr>
          <a:xfrm>
            <a:off x="3748088" y="431528"/>
            <a:ext cx="2652712"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0" name="Text Placeholder 21"/>
          <p:cNvSpPr>
            <a:spLocks noGrp="1"/>
          </p:cNvSpPr>
          <p:nvPr>
            <p:ph type="body" sz="quarter" idx="39" hasCustomPrompt="1"/>
          </p:nvPr>
        </p:nvSpPr>
        <p:spPr>
          <a:xfrm>
            <a:off x="3748088" y="1017535"/>
            <a:ext cx="2652713" cy="72632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7" name="Text Placeholder 21"/>
          <p:cNvSpPr>
            <a:spLocks noGrp="1"/>
          </p:cNvSpPr>
          <p:nvPr>
            <p:ph type="body" sz="quarter" idx="40" hasCustomPrompt="1"/>
          </p:nvPr>
        </p:nvSpPr>
        <p:spPr>
          <a:xfrm>
            <a:off x="3748088" y="1824702"/>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9" name="Text Placeholder 21"/>
          <p:cNvSpPr>
            <a:spLocks noGrp="1"/>
          </p:cNvSpPr>
          <p:nvPr>
            <p:ph type="body" sz="quarter" idx="41" hasCustomPrompt="1"/>
          </p:nvPr>
        </p:nvSpPr>
        <p:spPr>
          <a:xfrm>
            <a:off x="3748088" y="2112264"/>
            <a:ext cx="2652713" cy="546216"/>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1" name="Text Placeholder 21"/>
          <p:cNvSpPr>
            <a:spLocks noGrp="1"/>
          </p:cNvSpPr>
          <p:nvPr>
            <p:ph type="body" sz="quarter" idx="42" hasCustomPrompt="1"/>
          </p:nvPr>
        </p:nvSpPr>
        <p:spPr>
          <a:xfrm>
            <a:off x="3748088" y="2826437"/>
            <a:ext cx="2652713" cy="678072"/>
          </a:xfrm>
        </p:spPr>
        <p:txBody>
          <a:bodyPr lIns="0" tIns="0" rIns="0" bIns="0" anchor="ctr">
            <a:noAutofit/>
          </a:bodyPr>
          <a:lstStyle>
            <a:lvl1pPr marL="0" indent="0" algn="l">
              <a:lnSpc>
                <a:spcPct val="120000"/>
              </a:lnSpc>
              <a:spcBef>
                <a:spcPts val="400"/>
              </a:spcBef>
              <a:buNone/>
              <a:defRPr sz="1000" i="1">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a:t>
            </a:r>
            <a:r>
              <a:rPr lang="en-US" dirty="0"/>
              <a:t>quotation or callout text</a:t>
            </a:r>
            <a:endParaRPr dirty="0"/>
          </a:p>
        </p:txBody>
      </p:sp>
      <p:sp>
        <p:nvSpPr>
          <p:cNvPr id="42" name="Text Placeholder 21"/>
          <p:cNvSpPr>
            <a:spLocks noGrp="1"/>
          </p:cNvSpPr>
          <p:nvPr>
            <p:ph type="body" sz="quarter" idx="43" hasCustomPrompt="1"/>
          </p:nvPr>
        </p:nvSpPr>
        <p:spPr>
          <a:xfrm>
            <a:off x="3748088" y="3693995"/>
            <a:ext cx="2652713" cy="1123392"/>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4" name="Picture Placeholder 11"/>
          <p:cNvSpPr>
            <a:spLocks noGrp="1"/>
          </p:cNvSpPr>
          <p:nvPr>
            <p:ph type="pic" sz="quarter" idx="22"/>
          </p:nvPr>
        </p:nvSpPr>
        <p:spPr>
          <a:xfrm>
            <a:off x="3748088" y="5299915"/>
            <a:ext cx="2652712" cy="2011680"/>
          </a:xfrm>
        </p:spPr>
        <p:txBody>
          <a:bodyPr tIns="457200">
            <a:normAutofit/>
          </a:bodyPr>
          <a:lstStyle>
            <a:lvl1pPr marL="0" indent="0" algn="ctr">
              <a:buNone/>
              <a:defRPr sz="2000"/>
            </a:lvl1pPr>
          </a:lstStyle>
          <a:p>
            <a:r>
              <a:rPr lang="en-US"/>
              <a:t>Click icon to add picture</a:t>
            </a:r>
            <a:endParaRPr/>
          </a:p>
        </p:txBody>
      </p:sp>
      <p:sp>
        <p:nvSpPr>
          <p:cNvPr id="54" name="Text Placeholder 21"/>
          <p:cNvSpPr>
            <a:spLocks noGrp="1"/>
          </p:cNvSpPr>
          <p:nvPr>
            <p:ph type="body" sz="quarter" idx="45" hasCustomPrompt="1"/>
          </p:nvPr>
        </p:nvSpPr>
        <p:spPr>
          <a:xfrm>
            <a:off x="7131368" y="674635"/>
            <a:ext cx="2560320" cy="158393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7" name="Picture Placeholder 11" descr="This placeholder is filled with a thin rule line so you can easily move the lines around on the slide" title="Line placeholder"/>
          <p:cNvSpPr>
            <a:spLocks noGrp="1"/>
          </p:cNvSpPr>
          <p:nvPr>
            <p:ph type="pic" sz="quarter" idx="53" hasCustomPrompt="1"/>
          </p:nvPr>
        </p:nvSpPr>
        <p:spPr>
          <a:xfrm>
            <a:off x="7134225" y="2693565"/>
            <a:ext cx="2560320"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53" name="Text Placeholder 21"/>
          <p:cNvSpPr>
            <a:spLocks noGrp="1"/>
          </p:cNvSpPr>
          <p:nvPr>
            <p:ph type="body" sz="quarter" idx="44" hasCustomPrompt="1"/>
          </p:nvPr>
        </p:nvSpPr>
        <p:spPr>
          <a:xfrm>
            <a:off x="7131367" y="2258568"/>
            <a:ext cx="2560320"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8" name="Text Placeholder 21"/>
          <p:cNvSpPr>
            <a:spLocks noGrp="1"/>
          </p:cNvSpPr>
          <p:nvPr>
            <p:ph type="body" sz="quarter" idx="47" hasCustomPrompt="1"/>
          </p:nvPr>
        </p:nvSpPr>
        <p:spPr>
          <a:xfrm>
            <a:off x="7131368" y="2846796"/>
            <a:ext cx="2560320" cy="573693"/>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6" name="Text Placeholder 21"/>
          <p:cNvSpPr>
            <a:spLocks noGrp="1"/>
          </p:cNvSpPr>
          <p:nvPr>
            <p:ph type="body" sz="quarter" idx="46" hasCustomPrompt="1"/>
          </p:nvPr>
        </p:nvSpPr>
        <p:spPr>
          <a:xfrm>
            <a:off x="7131368" y="3418957"/>
            <a:ext cx="2560320"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9" name="Text Placeholder 21"/>
          <p:cNvSpPr>
            <a:spLocks noGrp="1"/>
          </p:cNvSpPr>
          <p:nvPr>
            <p:ph type="body" sz="quarter" idx="48" hasCustomPrompt="1"/>
          </p:nvPr>
        </p:nvSpPr>
        <p:spPr>
          <a:xfrm>
            <a:off x="7131368" y="3714257"/>
            <a:ext cx="2560320" cy="1414821"/>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60" name="Text Placeholder 21"/>
          <p:cNvSpPr>
            <a:spLocks noGrp="1"/>
          </p:cNvSpPr>
          <p:nvPr>
            <p:ph type="body" sz="quarter" idx="49" hasCustomPrompt="1"/>
          </p:nvPr>
        </p:nvSpPr>
        <p:spPr>
          <a:xfrm>
            <a:off x="7298054" y="5299593"/>
            <a:ext cx="2226946" cy="363128"/>
          </a:xfrm>
        </p:spPr>
        <p:txBody>
          <a:bodyPr lIns="0" tIns="0" rIns="0" bIns="0" anchor="b">
            <a:noAutofit/>
          </a:bodyPr>
          <a:lstStyle>
            <a:lvl1pPr marL="0" indent="0" algn="l">
              <a:lnSpc>
                <a:spcPct val="114000"/>
              </a:lnSpc>
              <a:spcBef>
                <a:spcPts val="800"/>
              </a:spcBef>
              <a:buNone/>
              <a:defRPr sz="1800">
                <a:solidFill>
                  <a:schemeClr val="bg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61" name="Text Placeholder 21"/>
          <p:cNvSpPr>
            <a:spLocks noGrp="1"/>
          </p:cNvSpPr>
          <p:nvPr>
            <p:ph type="body" sz="quarter" idx="50" hasCustomPrompt="1"/>
          </p:nvPr>
        </p:nvSpPr>
        <p:spPr>
          <a:xfrm>
            <a:off x="7298054" y="5765692"/>
            <a:ext cx="2226946" cy="1475701"/>
          </a:xfrm>
        </p:spPr>
        <p:txBody>
          <a:bodyPr lIns="0" tIns="0" rIns="0" bIns="0" anchor="t">
            <a:noAutofit/>
          </a:bodyPr>
          <a:lstStyle>
            <a:lvl1pPr marL="0" indent="0" algn="l">
              <a:lnSpc>
                <a:spcPct val="95000"/>
              </a:lnSpc>
              <a:spcBef>
                <a:spcPts val="0"/>
              </a:spcBef>
              <a:spcAft>
                <a:spcPts val="0"/>
              </a:spcAft>
              <a:buFont typeface="Arial" panose="020B0604020202020204" pitchFamily="34" charset="0"/>
              <a:buNone/>
              <a:defRPr sz="1100">
                <a:solidFill>
                  <a:schemeClr val="bg1"/>
                </a:solidFill>
              </a:defRPr>
            </a:lvl1pPr>
            <a:lvl2pPr marL="0" indent="0">
              <a:lnSpc>
                <a:spcPct val="95000"/>
              </a:lnSpc>
              <a:spcBef>
                <a:spcPts val="800"/>
              </a:spcBef>
              <a:spcAft>
                <a:spcPts val="0"/>
              </a:spcAft>
              <a:buFont typeface="Arial" panose="020B0604020202020204" pitchFamily="34" charset="0"/>
              <a:buNone/>
              <a:defRPr sz="1100">
                <a:solidFill>
                  <a:schemeClr val="bg1"/>
                </a:solidFill>
              </a:defRPr>
            </a:lvl2pPr>
            <a:lvl3pPr marL="0" indent="0">
              <a:lnSpc>
                <a:spcPct val="95000"/>
              </a:lnSpc>
              <a:spcBef>
                <a:spcPts val="800"/>
              </a:spcBef>
              <a:spcAft>
                <a:spcPts val="0"/>
              </a:spcAft>
              <a:buFont typeface="Arial" panose="020B0604020202020204" pitchFamily="34" charset="0"/>
              <a:buNone/>
              <a:defRPr sz="1100">
                <a:solidFill>
                  <a:schemeClr val="bg1"/>
                </a:solidFill>
              </a:defRPr>
            </a:lvl3pPr>
            <a:lvl4pPr marL="0" indent="0">
              <a:lnSpc>
                <a:spcPct val="95000"/>
              </a:lnSpc>
              <a:spcBef>
                <a:spcPts val="800"/>
              </a:spcBef>
              <a:spcAft>
                <a:spcPts val="0"/>
              </a:spcAft>
              <a:buFont typeface="Arial" panose="020B0604020202020204" pitchFamily="34" charset="0"/>
              <a:buNone/>
              <a:defRPr sz="1100">
                <a:solidFill>
                  <a:schemeClr val="bg1"/>
                </a:solidFill>
              </a:defRPr>
            </a:lvl4pPr>
            <a:lvl5pPr marL="0" indent="0">
              <a:lnSpc>
                <a:spcPct val="95000"/>
              </a:lnSpc>
              <a:spcBef>
                <a:spcPts val="800"/>
              </a:spcBef>
              <a:spcAft>
                <a:spcPts val="0"/>
              </a:spcAft>
              <a:buFont typeface="Arial" panose="020B0604020202020204" pitchFamily="34" charset="0"/>
              <a:buNone/>
              <a:defRPr sz="1100">
                <a:solidFill>
                  <a:schemeClr val="bg1"/>
                </a:solidFill>
              </a:defRPr>
            </a:lvl5pPr>
            <a:lvl6pPr marL="0" indent="0">
              <a:lnSpc>
                <a:spcPct val="95000"/>
              </a:lnSpc>
              <a:spcBef>
                <a:spcPts val="800"/>
              </a:spcBef>
              <a:spcAft>
                <a:spcPts val="0"/>
              </a:spcAft>
              <a:buNone/>
              <a:defRPr sz="1100">
                <a:solidFill>
                  <a:schemeClr val="bg1"/>
                </a:solidFill>
              </a:defRPr>
            </a:lvl6pPr>
            <a:lvl7pPr marL="0" indent="0">
              <a:lnSpc>
                <a:spcPct val="95000"/>
              </a:lnSpc>
              <a:spcBef>
                <a:spcPts val="800"/>
              </a:spcBef>
              <a:spcAft>
                <a:spcPts val="0"/>
              </a:spcAft>
              <a:buNone/>
              <a:defRPr sz="1100">
                <a:solidFill>
                  <a:schemeClr val="bg1"/>
                </a:solidFill>
              </a:defRPr>
            </a:lvl7pPr>
            <a:lvl8pPr marL="0" indent="0">
              <a:lnSpc>
                <a:spcPct val="95000"/>
              </a:lnSpc>
              <a:spcBef>
                <a:spcPts val="800"/>
              </a:spcBef>
              <a:spcAft>
                <a:spcPts val="0"/>
              </a:spcAft>
              <a:buNone/>
              <a:defRPr sz="1100">
                <a:solidFill>
                  <a:schemeClr val="bg1"/>
                </a:solidFill>
              </a:defRPr>
            </a:lvl8pPr>
            <a:lvl9pPr marL="0" indent="0">
              <a:lnSpc>
                <a:spcPct val="95000"/>
              </a:lnSpc>
              <a:spcBef>
                <a:spcPts val="800"/>
              </a:spcBef>
              <a:spcAft>
                <a:spcPts val="0"/>
              </a:spcAft>
              <a:buNone/>
              <a:defRPr sz="1100">
                <a:solidFill>
                  <a:schemeClr val="bg1"/>
                </a:solidFill>
              </a:defRPr>
            </a:lvl9pPr>
          </a:lstStyle>
          <a:p>
            <a:pPr lvl="0"/>
            <a:r>
              <a:rPr dirty="0"/>
              <a:t>Click to add text</a:t>
            </a:r>
          </a:p>
        </p:txBody>
      </p:sp>
      <p:cxnSp>
        <p:nvCxnSpPr>
          <p:cNvPr id="8" name="fold"/>
          <p:cNvCxnSpPr/>
          <p:nvPr userDrawn="1"/>
        </p:nvCxnSpPr>
        <p:spPr>
          <a:xfrm>
            <a:off x="676656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29" name="fold"/>
          <p:cNvCxnSpPr/>
          <p:nvPr userDrawn="1"/>
        </p:nvCxnSpPr>
        <p:spPr>
          <a:xfrm>
            <a:off x="338328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08751"/>
      </p:ext>
    </p:extLst>
  </p:cSld>
  <p:clrMapOvr>
    <a:masterClrMapping/>
  </p:clrMapOvr>
  <p:extLst mod="1">
    <p:ext uri="{DCECCB84-F9BA-43D5-87BE-67443E8EF086}">
      <p15:sldGuideLst xmlns:p15="http://schemas.microsoft.com/office/powerpoint/2012/main">
        <p15:guide id="1" pos="231" userDrawn="1">
          <p15:clr>
            <a:srgbClr val="FBAE40"/>
          </p15:clr>
        </p15:guide>
        <p15:guide id="2" pos="1902" userDrawn="1">
          <p15:clr>
            <a:srgbClr val="FBAE40"/>
          </p15:clr>
        </p15:guide>
        <p15:guide id="3" pos="2361" userDrawn="1">
          <p15:clr>
            <a:srgbClr val="FBAE40"/>
          </p15:clr>
        </p15:guide>
        <p15:guide id="4" pos="4032" userDrawn="1">
          <p15:clr>
            <a:srgbClr val="FBAE40"/>
          </p15:clr>
        </p15:guide>
        <p15:guide id="5" pos="4494" userDrawn="1">
          <p15:clr>
            <a:srgbClr val="FBAE40"/>
          </p15:clr>
        </p15:guide>
        <p15:guide id="6" pos="6105" userDrawn="1">
          <p15:clr>
            <a:srgbClr val="FBAE40"/>
          </p15:clr>
        </p15:guide>
        <p15:guide id="7" orient="horz" pos="288" userDrawn="1">
          <p15:clr>
            <a:srgbClr val="FBAE40"/>
          </p15:clr>
        </p15:guide>
        <p15:guide id="8" orient="horz" pos="460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27-03-2017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1"/>
          </p:nvPr>
        </p:nvSpPr>
        <p:spPr>
          <a:xfrm>
            <a:off x="1381482"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295463"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5209431"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5"/>
          </p:nvPr>
        </p:nvSpPr>
        <p:spPr>
          <a:xfrm>
            <a:off x="7133528" y="3109654"/>
            <a:ext cx="1732226" cy="1510161"/>
          </a:xfrm>
          <a:custGeom>
            <a:avLst/>
            <a:gdLst>
              <a:gd name="connsiteX0" fmla="*/ 0 w 2099668"/>
              <a:gd name="connsiteY0" fmla="*/ 0 h 1332495"/>
              <a:gd name="connsiteX1" fmla="*/ 2099668 w 2099668"/>
              <a:gd name="connsiteY1" fmla="*/ 0 h 1332495"/>
              <a:gd name="connsiteX2" fmla="*/ 2099668 w 2099668"/>
              <a:gd name="connsiteY2" fmla="*/ 1332495 h 1332495"/>
              <a:gd name="connsiteX3" fmla="*/ 0 w 2099668"/>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099668" h="1332495">
                <a:moveTo>
                  <a:pt x="0" y="0"/>
                </a:moveTo>
                <a:lnTo>
                  <a:pt x="2099668" y="0"/>
                </a:lnTo>
                <a:lnTo>
                  <a:pt x="2099668"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736937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0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27-03-2017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2395630" y="2801271"/>
            <a:ext cx="1405648" cy="1224858"/>
          </a:xfrm>
          <a:custGeom>
            <a:avLst/>
            <a:gdLst>
              <a:gd name="connsiteX0" fmla="*/ 0 w 1703816"/>
              <a:gd name="connsiteY0" fmla="*/ 0 h 1080757"/>
              <a:gd name="connsiteX1" fmla="*/ 1703816 w 1703816"/>
              <a:gd name="connsiteY1" fmla="*/ 0 h 1080757"/>
              <a:gd name="connsiteX2" fmla="*/ 1703816 w 1703816"/>
              <a:gd name="connsiteY2" fmla="*/ 1080757 h 1080757"/>
              <a:gd name="connsiteX3" fmla="*/ 0 w 1703816"/>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6" h="1080757">
                <a:moveTo>
                  <a:pt x="0" y="0"/>
                </a:moveTo>
                <a:lnTo>
                  <a:pt x="1703816" y="0"/>
                </a:lnTo>
                <a:lnTo>
                  <a:pt x="1703816"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3"/>
          </p:nvPr>
        </p:nvSpPr>
        <p:spPr>
          <a:xfrm>
            <a:off x="3948018"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4"/>
          </p:nvPr>
        </p:nvSpPr>
        <p:spPr>
          <a:xfrm>
            <a:off x="5496197"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5"/>
          </p:nvPr>
        </p:nvSpPr>
        <p:spPr>
          <a:xfrm>
            <a:off x="7060312"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26076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27-03-2017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1"/>
          </p:nvPr>
        </p:nvSpPr>
        <p:spPr>
          <a:xfrm>
            <a:off x="142806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1428064"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5206785"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5206785"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699377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27-03-2017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282187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3"/>
          </p:nvPr>
        </p:nvSpPr>
        <p:spPr>
          <a:xfrm>
            <a:off x="5610558"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4"/>
          </p:nvPr>
        </p:nvSpPr>
        <p:spPr>
          <a:xfrm>
            <a:off x="2821874"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5"/>
          </p:nvPr>
        </p:nvSpPr>
        <p:spPr>
          <a:xfrm>
            <a:off x="5610558"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433227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4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27-03-2017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3688084" y="2957615"/>
            <a:ext cx="2682140" cy="368451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107006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4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27-03-2017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47947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3"/>
          </p:nvPr>
        </p:nvSpPr>
        <p:spPr>
          <a:xfrm>
            <a:off x="378916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4"/>
          </p:nvPr>
        </p:nvSpPr>
        <p:spPr>
          <a:xfrm>
            <a:off x="6098849"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527245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27-03-2017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95597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3454248"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495252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6450797"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85485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4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27-03-2017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197002"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3"/>
          </p:nvPr>
        </p:nvSpPr>
        <p:spPr>
          <a:xfrm>
            <a:off x="5256370"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236793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27-03-2017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564220" y="3709469"/>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5548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27-03-2017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1968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a:t>Click to edit Master title style</a:t>
            </a:r>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2920" indent="0" algn="ctr">
              <a:buNone/>
              <a:defRPr>
                <a:solidFill>
                  <a:schemeClr val="tx1">
                    <a:tint val="75000"/>
                  </a:schemeClr>
                </a:solidFill>
              </a:defRPr>
            </a:lvl2pPr>
            <a:lvl3pPr marL="1005840" indent="0" algn="ctr">
              <a:buNone/>
              <a:defRPr>
                <a:solidFill>
                  <a:schemeClr val="tx1">
                    <a:tint val="75000"/>
                  </a:schemeClr>
                </a:solidFill>
              </a:defRPr>
            </a:lvl3pPr>
            <a:lvl4pPr marL="1508760" indent="0" algn="ctr">
              <a:buNone/>
              <a:defRPr>
                <a:solidFill>
                  <a:schemeClr val="tx1">
                    <a:tint val="75000"/>
                  </a:schemeClr>
                </a:solidFill>
              </a:defRPr>
            </a:lvl4pPr>
            <a:lvl5pPr marL="2011680" indent="0" algn="ctr">
              <a:buNone/>
              <a:defRPr>
                <a:solidFill>
                  <a:schemeClr val="tx1">
                    <a:tint val="75000"/>
                  </a:schemeClr>
                </a:solidFill>
              </a:defRPr>
            </a:lvl5pPr>
            <a:lvl6pPr marL="2514600" indent="0" algn="ctr">
              <a:buNone/>
              <a:defRPr>
                <a:solidFill>
                  <a:schemeClr val="tx1">
                    <a:tint val="75000"/>
                  </a:schemeClr>
                </a:solidFill>
              </a:defRPr>
            </a:lvl6pPr>
            <a:lvl7pPr marL="3017520" indent="0" algn="ctr">
              <a:buNone/>
              <a:defRPr>
                <a:solidFill>
                  <a:schemeClr val="tx1">
                    <a:tint val="75000"/>
                  </a:schemeClr>
                </a:solidFill>
              </a:defRPr>
            </a:lvl7pPr>
            <a:lvl8pPr marL="3520440" indent="0" algn="ctr">
              <a:buNone/>
              <a:defRPr>
                <a:solidFill>
                  <a:schemeClr val="tx1">
                    <a:tint val="75000"/>
                  </a:schemeClr>
                </a:solidFill>
              </a:defRPr>
            </a:lvl8pPr>
            <a:lvl9pPr marL="402336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defTabSz="1005840">
              <a:defRPr/>
            </a:lvl1pPr>
          </a:lstStyle>
          <a:p>
            <a:fld id="{0E2646B1-0DF0-4D26-9AD0-EB4758EA4AAD}" type="datetime1">
              <a:rPr lang="en-US" altLang="es-PY"/>
              <a:pPr/>
              <a:t>27-03-2017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D8EBF89A-8C71-4F1D-B00E-520CC1A9C607}" type="slidenum">
              <a:rPr lang="en-US" altLang="es-PY"/>
              <a:pPr/>
              <a:t>‹#›</a:t>
            </a:fld>
            <a:endParaRPr lang="en-US" altLang="es-PY"/>
          </a:p>
        </p:txBody>
      </p:sp>
    </p:spTree>
    <p:extLst>
      <p:ext uri="{BB962C8B-B14F-4D97-AF65-F5344CB8AC3E}">
        <p14:creationId xmlns:p14="http://schemas.microsoft.com/office/powerpoint/2010/main" val="23136052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27-03-2017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709816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97374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27-03-2017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1"/>
          </p:nvPr>
        </p:nvSpPr>
        <p:spPr>
          <a:xfrm>
            <a:off x="7098161"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364819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3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27-03-2017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325686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27-03-2017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1"/>
          </p:nvPr>
        </p:nvSpPr>
        <p:spPr>
          <a:xfrm>
            <a:off x="3711612" y="1833785"/>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3711612" y="3989894"/>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951421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27-03-2017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50582" y="3437552"/>
            <a:ext cx="790956" cy="897359"/>
          </a:xfrm>
          <a:custGeom>
            <a:avLst/>
            <a:gdLst>
              <a:gd name="connsiteX0" fmla="*/ 0 w 958735"/>
              <a:gd name="connsiteY0" fmla="*/ 0 h 791787"/>
              <a:gd name="connsiteX1" fmla="*/ 958735 w 958735"/>
              <a:gd name="connsiteY1" fmla="*/ 0 h 791787"/>
              <a:gd name="connsiteX2" fmla="*/ 958735 w 958735"/>
              <a:gd name="connsiteY2" fmla="*/ 791787 h 791787"/>
              <a:gd name="connsiteX3" fmla="*/ 0 w 958735"/>
              <a:gd name="connsiteY3" fmla="*/ 791787 h 791787"/>
            </a:gdLst>
            <a:ahLst/>
            <a:cxnLst>
              <a:cxn ang="0">
                <a:pos x="connsiteX0" y="connsiteY0"/>
              </a:cxn>
              <a:cxn ang="0">
                <a:pos x="connsiteX1" y="connsiteY1"/>
              </a:cxn>
              <a:cxn ang="0">
                <a:pos x="connsiteX2" y="connsiteY2"/>
              </a:cxn>
              <a:cxn ang="0">
                <a:pos x="connsiteX3" y="connsiteY3"/>
              </a:cxn>
            </a:cxnLst>
            <a:rect l="l" t="t" r="r" b="b"/>
            <a:pathLst>
              <a:path w="958735" h="791787">
                <a:moveTo>
                  <a:pt x="0" y="0"/>
                </a:moveTo>
                <a:lnTo>
                  <a:pt x="958735" y="0"/>
                </a:lnTo>
                <a:lnTo>
                  <a:pt x="958735" y="791787"/>
                </a:lnTo>
                <a:lnTo>
                  <a:pt x="0" y="7917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492357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7" name="Shape 72"/>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4" name="Date Placeholder 3"/>
          <p:cNvSpPr>
            <a:spLocks noGrp="1"/>
          </p:cNvSpPr>
          <p:nvPr>
            <p:ph type="dt" sz="half" idx="10"/>
          </p:nvPr>
        </p:nvSpPr>
        <p:spPr/>
        <p:txBody>
          <a:bodyPr/>
          <a:lstStyle/>
          <a:p>
            <a:fld id="{775DB125-D1B6-44FE-A111-4B88F11137EB}" type="datetime1">
              <a:rPr lang="en-US" smtClean="0"/>
              <a:t>27-03-2017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43957" y="4097459"/>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10546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27-03-2017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4690318" y="2889951"/>
            <a:ext cx="677729" cy="7689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692648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27-03-2017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Shape 106"/>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7" name="Shape 113"/>
          <p:cNvSpPr/>
          <p:nvPr userDrawn="1"/>
        </p:nvSpPr>
        <p:spPr>
          <a:xfrm>
            <a:off x="878563" y="5032994"/>
            <a:ext cx="1340208" cy="334109"/>
          </a:xfrm>
          <a:prstGeom prst="rect">
            <a:avLst/>
          </a:prstGeom>
          <a:solidFill>
            <a:srgbClr val="F2F2F2"/>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794780" y="1315861"/>
            <a:ext cx="1553449" cy="2134113"/>
          </a:xfrm>
          <a:custGeom>
            <a:avLst/>
            <a:gdLst>
              <a:gd name="connsiteX0" fmla="*/ 941485 w 1882969"/>
              <a:gd name="connsiteY0" fmla="*/ 1 h 1883041"/>
              <a:gd name="connsiteX1" fmla="*/ 1607255 w 1882969"/>
              <a:gd name="connsiteY1" fmla="*/ 275683 h 1883041"/>
              <a:gd name="connsiteX2" fmla="*/ 1607255 w 1882969"/>
              <a:gd name="connsiteY2" fmla="*/ 1607359 h 1883041"/>
              <a:gd name="connsiteX3" fmla="*/ 275714 w 1882969"/>
              <a:gd name="connsiteY3" fmla="*/ 1607167 h 1883041"/>
              <a:gd name="connsiteX4" fmla="*/ 275714 w 1882969"/>
              <a:gd name="connsiteY4" fmla="*/ 275874 h 1883041"/>
              <a:gd name="connsiteX5" fmla="*/ 941485 w 1882969"/>
              <a:gd name="connsiteY5" fmla="*/ 1 h 1883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2969" h="1883041">
                <a:moveTo>
                  <a:pt x="941485" y="1"/>
                </a:moveTo>
                <a:cubicBezTo>
                  <a:pt x="1182442" y="-35"/>
                  <a:pt x="1423398" y="91855"/>
                  <a:pt x="1607255" y="275683"/>
                </a:cubicBezTo>
                <a:cubicBezTo>
                  <a:pt x="1974874" y="643339"/>
                  <a:pt x="1974874" y="1239703"/>
                  <a:pt x="1607255" y="1607359"/>
                </a:cubicBezTo>
                <a:cubicBezTo>
                  <a:pt x="1239541" y="1975015"/>
                  <a:pt x="643429" y="1974919"/>
                  <a:pt x="275714" y="1607167"/>
                </a:cubicBezTo>
                <a:cubicBezTo>
                  <a:pt x="-91904" y="1239512"/>
                  <a:pt x="-91904" y="643530"/>
                  <a:pt x="275714" y="275874"/>
                </a:cubicBezTo>
                <a:cubicBezTo>
                  <a:pt x="459571" y="91999"/>
                  <a:pt x="700528" y="37"/>
                  <a:pt x="941485" y="1"/>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818718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27" name="Picture Placeholder 26"/>
          <p:cNvSpPr>
            <a:spLocks noGrp="1"/>
          </p:cNvSpPr>
          <p:nvPr>
            <p:ph type="pic" sz="quarter" idx="17"/>
          </p:nvPr>
        </p:nvSpPr>
        <p:spPr>
          <a:xfrm>
            <a:off x="8287095" y="1822421"/>
            <a:ext cx="1366146"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18"/>
          </p:nvPr>
        </p:nvSpPr>
        <p:spPr>
          <a:xfrm>
            <a:off x="8299472" y="3906563"/>
            <a:ext cx="1353769" cy="1876724"/>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a:t>
            </a:fld>
            <a:endParaRPr lang="en-US" dirty="0"/>
          </a:p>
        </p:txBody>
      </p:sp>
      <p:sp>
        <p:nvSpPr>
          <p:cNvPr id="11" name="Shape 124"/>
          <p:cNvSpPr/>
          <p:nvPr userDrawn="1"/>
        </p:nvSpPr>
        <p:spPr>
          <a:xfrm>
            <a:off x="669013" y="5032994"/>
            <a:ext cx="1340208" cy="334109"/>
          </a:xfrm>
          <a:prstGeom prst="rect">
            <a:avLst/>
          </a:prstGeom>
          <a:solidFill>
            <a:srgbClr val="2F3035"/>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3"/>
          </p:nvPr>
        </p:nvSpPr>
        <p:spPr>
          <a:xfrm>
            <a:off x="713837" y="3552734"/>
            <a:ext cx="676757" cy="767796"/>
          </a:xfrm>
          <a:custGeom>
            <a:avLst/>
            <a:gdLst>
              <a:gd name="connsiteX0" fmla="*/ 0 w 820311"/>
              <a:gd name="connsiteY0" fmla="*/ 0 h 677467"/>
              <a:gd name="connsiteX1" fmla="*/ 820311 w 820311"/>
              <a:gd name="connsiteY1" fmla="*/ 0 h 677467"/>
              <a:gd name="connsiteX2" fmla="*/ 820311 w 820311"/>
              <a:gd name="connsiteY2" fmla="*/ 677467 h 677467"/>
              <a:gd name="connsiteX3" fmla="*/ 0 w 820311"/>
              <a:gd name="connsiteY3" fmla="*/ 677467 h 677467"/>
            </a:gdLst>
            <a:ahLst/>
            <a:cxnLst>
              <a:cxn ang="0">
                <a:pos x="connsiteX0" y="connsiteY0"/>
              </a:cxn>
              <a:cxn ang="0">
                <a:pos x="connsiteX1" y="connsiteY1"/>
              </a:cxn>
              <a:cxn ang="0">
                <a:pos x="connsiteX2" y="connsiteY2"/>
              </a:cxn>
              <a:cxn ang="0">
                <a:pos x="connsiteX3" y="connsiteY3"/>
              </a:cxn>
            </a:cxnLst>
            <a:rect l="l" t="t" r="r" b="b"/>
            <a:pathLst>
              <a:path w="820311" h="677467">
                <a:moveTo>
                  <a:pt x="0" y="0"/>
                </a:moveTo>
                <a:lnTo>
                  <a:pt x="820311" y="0"/>
                </a:lnTo>
                <a:lnTo>
                  <a:pt x="820311" y="677467"/>
                </a:lnTo>
                <a:lnTo>
                  <a:pt x="0" y="67746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4"/>
          </p:nvPr>
        </p:nvSpPr>
        <p:spPr>
          <a:xfrm>
            <a:off x="6782075" y="914070"/>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5"/>
          </p:nvPr>
        </p:nvSpPr>
        <p:spPr>
          <a:xfrm>
            <a:off x="6782075" y="2998211"/>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6"/>
          </p:nvPr>
        </p:nvSpPr>
        <p:spPr>
          <a:xfrm>
            <a:off x="6782075" y="5089299"/>
            <a:ext cx="1366145" cy="1869778"/>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Shape 128"/>
          <p:cNvSpPr/>
          <p:nvPr userDrawn="1"/>
        </p:nvSpPr>
        <p:spPr>
          <a:xfrm>
            <a:off x="3231421" y="0"/>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8486536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8" name="Picture Placeholder 17"/>
          <p:cNvSpPr>
            <a:spLocks noGrp="1"/>
          </p:cNvSpPr>
          <p:nvPr>
            <p:ph type="pic" sz="quarter" idx="14"/>
          </p:nvPr>
        </p:nvSpPr>
        <p:spPr>
          <a:xfrm>
            <a:off x="4915454" y="0"/>
            <a:ext cx="1456737" cy="117723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915454" y="1376794"/>
            <a:ext cx="1456737" cy="278155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4915454" y="4357909"/>
            <a:ext cx="1456737" cy="2560858"/>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14023" y="-1"/>
            <a:ext cx="1456737" cy="2753589"/>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14023" y="2962400"/>
            <a:ext cx="1456737" cy="274569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19"/>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7725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ED5E1530-19D5-4E89-8906-F9DA27A7B03D}" type="datetime1">
              <a:rPr lang="en-US" altLang="es-PY"/>
              <a:pPr/>
              <a:t>27-03-2017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7599A5A1-1C0C-4171-B092-7082D0AFB471}" type="slidenum">
              <a:rPr lang="en-US" altLang="es-PY"/>
              <a:pPr/>
              <a:t>‹#›</a:t>
            </a:fld>
            <a:endParaRPr lang="en-US" altLang="es-PY"/>
          </a:p>
        </p:txBody>
      </p:sp>
    </p:spTree>
    <p:extLst>
      <p:ext uri="{BB962C8B-B14F-4D97-AF65-F5344CB8AC3E}">
        <p14:creationId xmlns:p14="http://schemas.microsoft.com/office/powerpoint/2010/main" val="17005797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Shape 235"/>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6"/>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484475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12" name="Picture Placeholder 11"/>
          <p:cNvSpPr>
            <a:spLocks noGrp="1"/>
          </p:cNvSpPr>
          <p:nvPr>
            <p:ph type="pic" sz="quarter" idx="16"/>
          </p:nvPr>
        </p:nvSpPr>
        <p:spPr>
          <a:xfrm>
            <a:off x="3451826" y="2132777"/>
            <a:ext cx="4690156" cy="332105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7"/>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323605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Shape 277"/>
          <p:cNvSpPr/>
          <p:nvPr userDrawn="1"/>
        </p:nvSpPr>
        <p:spPr>
          <a:xfrm>
            <a:off x="692916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7"/>
          </p:nvPr>
        </p:nvSpPr>
        <p:spPr>
          <a:xfrm>
            <a:off x="7711729" y="1304085"/>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539577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7"/>
          </p:nvPr>
        </p:nvSpPr>
        <p:spPr>
          <a:xfrm>
            <a:off x="7248518" y="96467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85000"/>
                    <a:lumOff val="1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611841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4" name="Shape 350"/>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7"/>
          </p:nvPr>
        </p:nvSpPr>
        <p:spPr>
          <a:xfrm>
            <a:off x="490064" y="1499515"/>
            <a:ext cx="2651595" cy="520396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616439" y="5889454"/>
            <a:ext cx="523837" cy="701272"/>
          </a:xfrm>
          <a:custGeom>
            <a:avLst/>
            <a:gdLst>
              <a:gd name="connsiteX0" fmla="*/ 0 w 634954"/>
              <a:gd name="connsiteY0" fmla="*/ 0 h 618769"/>
              <a:gd name="connsiteX1" fmla="*/ 634954 w 634954"/>
              <a:gd name="connsiteY1" fmla="*/ 0 h 618769"/>
              <a:gd name="connsiteX2" fmla="*/ 634954 w 634954"/>
              <a:gd name="connsiteY2" fmla="*/ 618769 h 618769"/>
              <a:gd name="connsiteX3" fmla="*/ 0 w 634954"/>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4" h="618769">
                <a:moveTo>
                  <a:pt x="0" y="0"/>
                </a:moveTo>
                <a:lnTo>
                  <a:pt x="634954" y="0"/>
                </a:lnTo>
                <a:lnTo>
                  <a:pt x="634954" y="618769"/>
                </a:lnTo>
                <a:lnTo>
                  <a:pt x="0" y="618769"/>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700482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1" name="Picture Placeholder 10"/>
          <p:cNvSpPr>
            <a:spLocks noGrp="1"/>
          </p:cNvSpPr>
          <p:nvPr>
            <p:ph type="pic" sz="quarter" idx="16"/>
          </p:nvPr>
        </p:nvSpPr>
        <p:spPr>
          <a:xfrm>
            <a:off x="3439805" y="3222360"/>
            <a:ext cx="6159064" cy="2770643"/>
          </a:xfrm>
          <a:custGeom>
            <a:avLst/>
            <a:gdLst>
              <a:gd name="connsiteX0" fmla="*/ 0 w 7465532"/>
              <a:gd name="connsiteY0" fmla="*/ 0 h 2444685"/>
              <a:gd name="connsiteX1" fmla="*/ 7465532 w 7465532"/>
              <a:gd name="connsiteY1" fmla="*/ 0 h 2444685"/>
              <a:gd name="connsiteX2" fmla="*/ 7465532 w 7465532"/>
              <a:gd name="connsiteY2" fmla="*/ 2444685 h 2444685"/>
              <a:gd name="connsiteX3" fmla="*/ 0 w 7465532"/>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7465532" h="2444685">
                <a:moveTo>
                  <a:pt x="0" y="0"/>
                </a:moveTo>
                <a:lnTo>
                  <a:pt x="7465532" y="0"/>
                </a:lnTo>
                <a:lnTo>
                  <a:pt x="7465532"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815415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6"/>
          </p:nvPr>
        </p:nvSpPr>
        <p:spPr>
          <a:xfrm>
            <a:off x="373229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7162937"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93804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6"/>
          </p:nvPr>
        </p:nvSpPr>
        <p:spPr>
          <a:xfrm>
            <a:off x="124081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4671458"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5" name="Shape 529"/>
          <p:cNvSpPr/>
          <p:nvPr userDrawn="1"/>
        </p:nvSpPr>
        <p:spPr>
          <a:xfrm>
            <a:off x="6924074" y="0"/>
            <a:ext cx="3134326"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9716072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Shape 573"/>
          <p:cNvSpPr/>
          <p:nvPr userDrawn="1"/>
        </p:nvSpPr>
        <p:spPr>
          <a:xfrm>
            <a:off x="0" y="0"/>
            <a:ext cx="3120583"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5"/>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65377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5"/>
          </p:nvPr>
        </p:nvSpPr>
        <p:spPr>
          <a:xfrm>
            <a:off x="856568" y="2024543"/>
            <a:ext cx="1995248" cy="4225033"/>
          </a:xfrm>
          <a:custGeom>
            <a:avLst/>
            <a:gdLst>
              <a:gd name="connsiteX0" fmla="*/ 0 w 2418483"/>
              <a:gd name="connsiteY0" fmla="*/ 0 h 3727970"/>
              <a:gd name="connsiteX1" fmla="*/ 2418483 w 2418483"/>
              <a:gd name="connsiteY1" fmla="*/ 0 h 3727970"/>
              <a:gd name="connsiteX2" fmla="*/ 2418483 w 2418483"/>
              <a:gd name="connsiteY2" fmla="*/ 3727970 h 3727970"/>
              <a:gd name="connsiteX3" fmla="*/ 0 w 2418483"/>
              <a:gd name="connsiteY3" fmla="*/ 3727970 h 3727970"/>
            </a:gdLst>
            <a:ahLst/>
            <a:cxnLst>
              <a:cxn ang="0">
                <a:pos x="connsiteX0" y="connsiteY0"/>
              </a:cxn>
              <a:cxn ang="0">
                <a:pos x="connsiteX1" y="connsiteY1"/>
              </a:cxn>
              <a:cxn ang="0">
                <a:pos x="connsiteX2" y="connsiteY2"/>
              </a:cxn>
              <a:cxn ang="0">
                <a:pos x="connsiteX3" y="connsiteY3"/>
              </a:cxn>
            </a:cxnLst>
            <a:rect l="l" t="t" r="r" b="b"/>
            <a:pathLst>
              <a:path w="2418483" h="3727970">
                <a:moveTo>
                  <a:pt x="0" y="0"/>
                </a:moveTo>
                <a:lnTo>
                  <a:pt x="2418483" y="0"/>
                </a:lnTo>
                <a:lnTo>
                  <a:pt x="2418483" y="3727970"/>
                </a:lnTo>
                <a:lnTo>
                  <a:pt x="0" y="37279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6"/>
          </p:nvPr>
        </p:nvSpPr>
        <p:spPr>
          <a:xfrm>
            <a:off x="7171567" y="898868"/>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31274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87"/>
            <a:ext cx="8549640" cy="1543685"/>
          </a:xfrm>
        </p:spPr>
        <p:txBody>
          <a:bodyPr anchor="t"/>
          <a:lstStyle>
            <a:lvl1pPr algn="l">
              <a:defRPr sz="4400" b="1" cap="all"/>
            </a:lvl1pPr>
          </a:lstStyle>
          <a:p>
            <a:r>
              <a:rPr lang="en-US"/>
              <a:t>Click to edit Master title style</a:t>
            </a:r>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solidFill>
                  <a:schemeClr val="tx1">
                    <a:tint val="75000"/>
                  </a:schemeClr>
                </a:solidFill>
              </a:defRPr>
            </a:lvl1pPr>
            <a:lvl2pPr marL="502920" indent="0">
              <a:buNone/>
              <a:defRPr sz="198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defTabSz="1005840">
              <a:defRPr/>
            </a:lvl1pPr>
          </a:lstStyle>
          <a:p>
            <a:fld id="{2C3980D1-2A6C-47F4-A2D1-98E6BEDCF059}" type="datetime1">
              <a:rPr lang="en-US" altLang="es-PY"/>
              <a:pPr/>
              <a:t>27-03-2017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E868BABA-D328-46AD-9C69-2134BFB8AFFE}" type="slidenum">
              <a:rPr lang="en-US" altLang="es-PY"/>
              <a:pPr/>
              <a:t>‹#›</a:t>
            </a:fld>
            <a:endParaRPr lang="en-US" altLang="es-PY"/>
          </a:p>
        </p:txBody>
      </p:sp>
    </p:spTree>
    <p:extLst>
      <p:ext uri="{BB962C8B-B14F-4D97-AF65-F5344CB8AC3E}">
        <p14:creationId xmlns:p14="http://schemas.microsoft.com/office/powerpoint/2010/main" val="22215204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6"/>
          </p:nvPr>
        </p:nvSpPr>
        <p:spPr>
          <a:xfrm>
            <a:off x="772267"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7"/>
          </p:nvPr>
        </p:nvSpPr>
        <p:spPr>
          <a:xfrm>
            <a:off x="3589689"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407111"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4047805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Shape 795"/>
          <p:cNvSpPr/>
          <p:nvPr userDrawn="1"/>
        </p:nvSpPr>
        <p:spPr>
          <a:xfrm>
            <a:off x="0" y="1"/>
            <a:ext cx="314044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6"/>
          </p:nvPr>
        </p:nvSpPr>
        <p:spPr>
          <a:xfrm>
            <a:off x="443571" y="622062"/>
            <a:ext cx="3334525" cy="6559805"/>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4" name="Picture Placeholder 13"/>
          <p:cNvSpPr>
            <a:spLocks noGrp="1"/>
          </p:cNvSpPr>
          <p:nvPr>
            <p:ph type="pic" sz="quarter" idx="17"/>
          </p:nvPr>
        </p:nvSpPr>
        <p:spPr>
          <a:xfrm>
            <a:off x="673012" y="6313641"/>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128098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6"/>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669734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791568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423186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509269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4" name="Shape 872"/>
          <p:cNvSpPr/>
          <p:nvPr userDrawn="1"/>
        </p:nvSpPr>
        <p:spPr>
          <a:xfrm>
            <a:off x="0" y="0"/>
            <a:ext cx="3120583"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6"/>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380347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1" name="Picture Placeholder 10"/>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3" name="Picture Placeholder 12"/>
          <p:cNvSpPr>
            <a:spLocks noGrp="1"/>
          </p:cNvSpPr>
          <p:nvPr>
            <p:ph type="pic" sz="quarter" idx="17"/>
          </p:nvPr>
        </p:nvSpPr>
        <p:spPr>
          <a:xfrm>
            <a:off x="3847651" y="2845575"/>
            <a:ext cx="1273658" cy="2106060"/>
          </a:xfrm>
          <a:custGeom>
            <a:avLst/>
            <a:gdLst>
              <a:gd name="connsiteX0" fmla="*/ 0 w 1543828"/>
              <a:gd name="connsiteY0" fmla="*/ 0 h 1858288"/>
              <a:gd name="connsiteX1" fmla="*/ 1543828 w 1543828"/>
              <a:gd name="connsiteY1" fmla="*/ 0 h 1858288"/>
              <a:gd name="connsiteX2" fmla="*/ 1543828 w 1543828"/>
              <a:gd name="connsiteY2" fmla="*/ 1858288 h 1858288"/>
              <a:gd name="connsiteX3" fmla="*/ 0 w 1543828"/>
              <a:gd name="connsiteY3" fmla="*/ 1858288 h 1858288"/>
            </a:gdLst>
            <a:ahLst/>
            <a:cxnLst>
              <a:cxn ang="0">
                <a:pos x="connsiteX0" y="connsiteY0"/>
              </a:cxn>
              <a:cxn ang="0">
                <a:pos x="connsiteX1" y="connsiteY1"/>
              </a:cxn>
              <a:cxn ang="0">
                <a:pos x="connsiteX2" y="connsiteY2"/>
              </a:cxn>
              <a:cxn ang="0">
                <a:pos x="connsiteX3" y="connsiteY3"/>
              </a:cxn>
            </a:cxnLst>
            <a:rect l="l" t="t" r="r" b="b"/>
            <a:pathLst>
              <a:path w="1543828" h="1858288">
                <a:moveTo>
                  <a:pt x="0" y="0"/>
                </a:moveTo>
                <a:lnTo>
                  <a:pt x="1543828" y="0"/>
                </a:lnTo>
                <a:lnTo>
                  <a:pt x="1543828" y="1858288"/>
                </a:lnTo>
                <a:lnTo>
                  <a:pt x="0" y="18582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8"/>
          </p:nvPr>
        </p:nvSpPr>
        <p:spPr>
          <a:xfrm>
            <a:off x="5486525" y="2192937"/>
            <a:ext cx="1827443" cy="3411339"/>
          </a:xfrm>
          <a:custGeom>
            <a:avLst/>
            <a:gdLst>
              <a:gd name="connsiteX0" fmla="*/ 0 w 2215083"/>
              <a:gd name="connsiteY0" fmla="*/ 0 h 3010005"/>
              <a:gd name="connsiteX1" fmla="*/ 2215083 w 2215083"/>
              <a:gd name="connsiteY1" fmla="*/ 0 h 3010005"/>
              <a:gd name="connsiteX2" fmla="*/ 2215083 w 2215083"/>
              <a:gd name="connsiteY2" fmla="*/ 3010005 h 3010005"/>
              <a:gd name="connsiteX3" fmla="*/ 0 w 2215083"/>
              <a:gd name="connsiteY3" fmla="*/ 3010005 h 3010005"/>
            </a:gdLst>
            <a:ahLst/>
            <a:cxnLst>
              <a:cxn ang="0">
                <a:pos x="connsiteX0" y="connsiteY0"/>
              </a:cxn>
              <a:cxn ang="0">
                <a:pos x="connsiteX1" y="connsiteY1"/>
              </a:cxn>
              <a:cxn ang="0">
                <a:pos x="connsiteX2" y="connsiteY2"/>
              </a:cxn>
              <a:cxn ang="0">
                <a:pos x="connsiteX3" y="connsiteY3"/>
              </a:cxn>
            </a:cxnLst>
            <a:rect l="l" t="t" r="r" b="b"/>
            <a:pathLst>
              <a:path w="2215083" h="3010005">
                <a:moveTo>
                  <a:pt x="0" y="0"/>
                </a:moveTo>
                <a:lnTo>
                  <a:pt x="2215083" y="0"/>
                </a:lnTo>
                <a:lnTo>
                  <a:pt x="2215083" y="3010005"/>
                </a:lnTo>
                <a:lnTo>
                  <a:pt x="0" y="301000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7679216" y="2852489"/>
            <a:ext cx="1273658" cy="2092233"/>
          </a:xfrm>
          <a:custGeom>
            <a:avLst/>
            <a:gdLst>
              <a:gd name="connsiteX0" fmla="*/ 0 w 1543828"/>
              <a:gd name="connsiteY0" fmla="*/ 0 h 1846088"/>
              <a:gd name="connsiteX1" fmla="*/ 1543828 w 1543828"/>
              <a:gd name="connsiteY1" fmla="*/ 0 h 1846088"/>
              <a:gd name="connsiteX2" fmla="*/ 1543828 w 1543828"/>
              <a:gd name="connsiteY2" fmla="*/ 1846088 h 1846088"/>
              <a:gd name="connsiteX3" fmla="*/ 0 w 1543828"/>
              <a:gd name="connsiteY3" fmla="*/ 1846088 h 1846088"/>
            </a:gdLst>
            <a:ahLst/>
            <a:cxnLst>
              <a:cxn ang="0">
                <a:pos x="connsiteX0" y="connsiteY0"/>
              </a:cxn>
              <a:cxn ang="0">
                <a:pos x="connsiteX1" y="connsiteY1"/>
              </a:cxn>
              <a:cxn ang="0">
                <a:pos x="connsiteX2" y="connsiteY2"/>
              </a:cxn>
              <a:cxn ang="0">
                <a:pos x="connsiteX3" y="connsiteY3"/>
              </a:cxn>
            </a:cxnLst>
            <a:rect l="l" t="t" r="r" b="b"/>
            <a:pathLst>
              <a:path w="1543828" h="1846088">
                <a:moveTo>
                  <a:pt x="0" y="0"/>
                </a:moveTo>
                <a:lnTo>
                  <a:pt x="1543828" y="0"/>
                </a:lnTo>
                <a:lnTo>
                  <a:pt x="1543828" y="1846088"/>
                </a:lnTo>
                <a:lnTo>
                  <a:pt x="0" y="18460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741621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4" name="Picture Placeholder 13"/>
          <p:cNvSpPr>
            <a:spLocks noGrp="1"/>
          </p:cNvSpPr>
          <p:nvPr>
            <p:ph type="pic" sz="quarter" idx="16"/>
          </p:nvPr>
        </p:nvSpPr>
        <p:spPr>
          <a:xfrm>
            <a:off x="917723" y="116539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8" name="Picture Placeholder 17"/>
          <p:cNvSpPr>
            <a:spLocks noGrp="1"/>
          </p:cNvSpPr>
          <p:nvPr>
            <p:ph type="pic" sz="quarter" idx="17"/>
          </p:nvPr>
        </p:nvSpPr>
        <p:spPr>
          <a:xfrm>
            <a:off x="3875328"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18"/>
          </p:nvPr>
        </p:nvSpPr>
        <p:spPr>
          <a:xfrm>
            <a:off x="6675123"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0" name="Picture Placeholder 19"/>
          <p:cNvSpPr>
            <a:spLocks noGrp="1"/>
          </p:cNvSpPr>
          <p:nvPr>
            <p:ph type="pic" sz="quarter" idx="19"/>
          </p:nvPr>
        </p:nvSpPr>
        <p:spPr>
          <a:xfrm>
            <a:off x="3875328"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6675123"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50318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7"/>
          </p:nvPr>
        </p:nvSpPr>
        <p:spPr>
          <a:xfrm>
            <a:off x="377605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18"/>
          </p:nvPr>
        </p:nvSpPr>
        <p:spPr>
          <a:xfrm>
            <a:off x="5342535"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687129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40342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29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0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defTabSz="1005840">
              <a:defRPr/>
            </a:lvl1pPr>
          </a:lstStyle>
          <a:p>
            <a:fld id="{984E0372-BE42-4844-AEDA-33D18AD7FAD7}" type="datetime1">
              <a:rPr lang="en-US" altLang="es-PY"/>
              <a:pPr/>
              <a:t>27-03-2017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1EFE172B-25BF-4ECA-88F3-C555D8A85E44}" type="slidenum">
              <a:rPr lang="en-US" altLang="es-PY"/>
              <a:pPr/>
              <a:t>‹#›</a:t>
            </a:fld>
            <a:endParaRPr lang="en-US" altLang="es-PY"/>
          </a:p>
        </p:txBody>
      </p:sp>
    </p:spTree>
    <p:extLst>
      <p:ext uri="{BB962C8B-B14F-4D97-AF65-F5344CB8AC3E}">
        <p14:creationId xmlns:p14="http://schemas.microsoft.com/office/powerpoint/2010/main" val="145732114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7_Title Slide">
    <p:spTree>
      <p:nvGrpSpPr>
        <p:cNvPr id="1" name=""/>
        <p:cNvGrpSpPr/>
        <p:nvPr/>
      </p:nvGrpSpPr>
      <p:grpSpPr>
        <a:xfrm>
          <a:off x="0" y="0"/>
          <a:ext cx="0" cy="0"/>
          <a:chOff x="0" y="0"/>
          <a:chExt cx="0" cy="0"/>
        </a:xfrm>
      </p:grpSpPr>
      <p:sp>
        <p:nvSpPr>
          <p:cNvPr id="37" name="Shape 954"/>
          <p:cNvSpPr/>
          <p:nvPr userDrawn="1"/>
        </p:nvSpPr>
        <p:spPr>
          <a:xfrm>
            <a:off x="4387850" y="0"/>
            <a:ext cx="5670550"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5" name="Picture Placeholder 24"/>
          <p:cNvSpPr>
            <a:spLocks noGrp="1"/>
          </p:cNvSpPr>
          <p:nvPr>
            <p:ph type="pic" sz="quarter" idx="17"/>
          </p:nvPr>
        </p:nvSpPr>
        <p:spPr>
          <a:xfrm>
            <a:off x="3891738"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5287534"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7" name="Picture Placeholder 26"/>
          <p:cNvSpPr>
            <a:spLocks noGrp="1"/>
          </p:cNvSpPr>
          <p:nvPr>
            <p:ph type="pic" sz="quarter" idx="19"/>
          </p:nvPr>
        </p:nvSpPr>
        <p:spPr>
          <a:xfrm>
            <a:off x="6683330"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8" name="Picture Placeholder 27"/>
          <p:cNvSpPr>
            <a:spLocks noGrp="1"/>
          </p:cNvSpPr>
          <p:nvPr>
            <p:ph type="pic" sz="quarter" idx="20"/>
          </p:nvPr>
        </p:nvSpPr>
        <p:spPr>
          <a:xfrm>
            <a:off x="8079126"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9" name="Picture Placeholder 28"/>
          <p:cNvSpPr>
            <a:spLocks noGrp="1"/>
          </p:cNvSpPr>
          <p:nvPr>
            <p:ph type="pic" sz="quarter" idx="21"/>
          </p:nvPr>
        </p:nvSpPr>
        <p:spPr>
          <a:xfrm>
            <a:off x="3891738"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0" name="Picture Placeholder 29"/>
          <p:cNvSpPr>
            <a:spLocks noGrp="1"/>
          </p:cNvSpPr>
          <p:nvPr>
            <p:ph type="pic" sz="quarter" idx="22"/>
          </p:nvPr>
        </p:nvSpPr>
        <p:spPr>
          <a:xfrm>
            <a:off x="5287534"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1" name="Picture Placeholder 30"/>
          <p:cNvSpPr>
            <a:spLocks noGrp="1"/>
          </p:cNvSpPr>
          <p:nvPr>
            <p:ph type="pic" sz="quarter" idx="23"/>
          </p:nvPr>
        </p:nvSpPr>
        <p:spPr>
          <a:xfrm>
            <a:off x="6683330"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2" name="Picture Placeholder 31"/>
          <p:cNvSpPr>
            <a:spLocks noGrp="1"/>
          </p:cNvSpPr>
          <p:nvPr>
            <p:ph type="pic" sz="quarter" idx="24"/>
          </p:nvPr>
        </p:nvSpPr>
        <p:spPr>
          <a:xfrm>
            <a:off x="8079126"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3" name="Picture Placeholder 32"/>
          <p:cNvSpPr>
            <a:spLocks noGrp="1"/>
          </p:cNvSpPr>
          <p:nvPr>
            <p:ph type="pic" sz="quarter" idx="25"/>
          </p:nvPr>
        </p:nvSpPr>
        <p:spPr>
          <a:xfrm>
            <a:off x="3891738"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4" name="Picture Placeholder 33"/>
          <p:cNvSpPr>
            <a:spLocks noGrp="1"/>
          </p:cNvSpPr>
          <p:nvPr>
            <p:ph type="pic" sz="quarter" idx="26"/>
          </p:nvPr>
        </p:nvSpPr>
        <p:spPr>
          <a:xfrm>
            <a:off x="5287534"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5" name="Picture Placeholder 34"/>
          <p:cNvSpPr>
            <a:spLocks noGrp="1"/>
          </p:cNvSpPr>
          <p:nvPr>
            <p:ph type="pic" sz="quarter" idx="27"/>
          </p:nvPr>
        </p:nvSpPr>
        <p:spPr>
          <a:xfrm>
            <a:off x="6683330"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6" name="Picture Placeholder 35"/>
          <p:cNvSpPr>
            <a:spLocks noGrp="1"/>
          </p:cNvSpPr>
          <p:nvPr>
            <p:ph type="pic" sz="quarter" idx="28"/>
          </p:nvPr>
        </p:nvSpPr>
        <p:spPr>
          <a:xfrm>
            <a:off x="8079126"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24933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Shape 994"/>
          <p:cNvSpPr/>
          <p:nvPr/>
        </p:nvSpPr>
        <p:spPr>
          <a:xfrm>
            <a:off x="3707309" y="2882163"/>
            <a:ext cx="964756" cy="1618382"/>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22" name="Shape 998"/>
          <p:cNvSpPr/>
          <p:nvPr/>
        </p:nvSpPr>
        <p:spPr>
          <a:xfrm>
            <a:off x="5961225" y="1654561"/>
            <a:ext cx="954645" cy="1601419"/>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38" name="Shape 1002"/>
          <p:cNvSpPr/>
          <p:nvPr/>
        </p:nvSpPr>
        <p:spPr>
          <a:xfrm>
            <a:off x="5962489" y="4168457"/>
            <a:ext cx="951671" cy="1596430"/>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2" name="Picture Placeholder 41"/>
          <p:cNvSpPr>
            <a:spLocks noGrp="1"/>
          </p:cNvSpPr>
          <p:nvPr userDrawn="1">
            <p:ph type="pic" sz="quarter" idx="17"/>
          </p:nvPr>
        </p:nvSpPr>
        <p:spPr>
          <a:xfrm>
            <a:off x="3575312" y="304284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3" name="Picture Placeholder 42"/>
          <p:cNvSpPr>
            <a:spLocks noGrp="1"/>
          </p:cNvSpPr>
          <p:nvPr>
            <p:ph type="pic" sz="quarter" idx="18"/>
          </p:nvPr>
        </p:nvSpPr>
        <p:spPr>
          <a:xfrm>
            <a:off x="5807741" y="1786707"/>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5" name="Picture Placeholder 44"/>
          <p:cNvSpPr>
            <a:spLocks noGrp="1"/>
          </p:cNvSpPr>
          <p:nvPr>
            <p:ph type="pic" sz="quarter" idx="19"/>
          </p:nvPr>
        </p:nvSpPr>
        <p:spPr>
          <a:xfrm>
            <a:off x="5807741" y="430572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6" name="Picture Placeholder 45"/>
          <p:cNvSpPr>
            <a:spLocks noGrp="1"/>
          </p:cNvSpPr>
          <p:nvPr>
            <p:ph type="pic" sz="quarter" idx="20"/>
          </p:nvPr>
        </p:nvSpPr>
        <p:spPr>
          <a:xfrm>
            <a:off x="7962596" y="150905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7" name="Picture Placeholder 46"/>
          <p:cNvSpPr>
            <a:spLocks noGrp="1"/>
          </p:cNvSpPr>
          <p:nvPr>
            <p:ph type="pic" sz="quarter" idx="21"/>
          </p:nvPr>
        </p:nvSpPr>
        <p:spPr>
          <a:xfrm>
            <a:off x="7962596" y="468490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1121571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243427" y="2358308"/>
            <a:ext cx="3571983" cy="28219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084427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7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17257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34251" y="2715714"/>
            <a:ext cx="3229839" cy="25516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268862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7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5" name="Picture Placeholder 11"/>
          <p:cNvSpPr>
            <a:spLocks noGrp="1"/>
          </p:cNvSpPr>
          <p:nvPr>
            <p:ph type="pic" sz="quarter" idx="17"/>
          </p:nvPr>
        </p:nvSpPr>
        <p:spPr>
          <a:xfrm>
            <a:off x="6240287" y="2416665"/>
            <a:ext cx="3722445" cy="324367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9" name="Picture Placeholder 8"/>
          <p:cNvSpPr>
            <a:spLocks noGrp="1"/>
          </p:cNvSpPr>
          <p:nvPr>
            <p:ph type="pic" sz="quarter" idx="18"/>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9548285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7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8"/>
          </p:nvPr>
        </p:nvSpPr>
        <p:spPr>
          <a:xfrm>
            <a:off x="7172572"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66657" y="2989817"/>
            <a:ext cx="2878602" cy="2508367"/>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4041345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8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7"/>
          </p:nvPr>
        </p:nvSpPr>
        <p:spPr>
          <a:xfrm>
            <a:off x="4487925" y="2359523"/>
            <a:ext cx="1392588" cy="3421716"/>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5" name="Shape 1120"/>
          <p:cNvSpPr/>
          <p:nvPr userDrawn="1"/>
        </p:nvSpPr>
        <p:spPr>
          <a:xfrm>
            <a:off x="5725198" y="0"/>
            <a:ext cx="3143251"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516362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3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425"/>
          <p:cNvSpPr/>
          <p:nvPr userDrawn="1"/>
        </p:nvSpPr>
        <p:spPr>
          <a:xfrm>
            <a:off x="3709416" y="0"/>
            <a:ext cx="3143251" cy="7772400"/>
          </a:xfrm>
          <a:prstGeom prst="rect">
            <a:avLst/>
          </a:prstGeom>
          <a:solidFill>
            <a:srgbClr val="F7F7F7"/>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9" name="Shape 1431"/>
          <p:cNvSpPr/>
          <p:nvPr userDrawn="1"/>
        </p:nvSpPr>
        <p:spPr>
          <a:xfrm>
            <a:off x="7676773" y="1507860"/>
            <a:ext cx="1645026" cy="4778589"/>
          </a:xfrm>
          <a:custGeom>
            <a:avLst/>
            <a:gdLst/>
            <a:ahLst/>
            <a:cxnLst>
              <a:cxn ang="0">
                <a:pos x="wd2" y="hd2"/>
              </a:cxn>
              <a:cxn ang="5400000">
                <a:pos x="wd2" y="hd2"/>
              </a:cxn>
              <a:cxn ang="10800000">
                <a:pos x="wd2" y="hd2"/>
              </a:cxn>
              <a:cxn ang="16200000">
                <a:pos x="wd2" y="hd2"/>
              </a:cxn>
            </a:cxnLst>
            <a:rect l="0" t="0" r="r" b="b"/>
            <a:pathLst>
              <a:path w="21600" h="21600" extrusionOk="0">
                <a:moveTo>
                  <a:pt x="18169" y="0"/>
                </a:moveTo>
                <a:lnTo>
                  <a:pt x="3509" y="0"/>
                </a:lnTo>
                <a:cubicBezTo>
                  <a:pt x="1248" y="0"/>
                  <a:pt x="0" y="717"/>
                  <a:pt x="0" y="1623"/>
                </a:cubicBezTo>
                <a:lnTo>
                  <a:pt x="0" y="19941"/>
                </a:lnTo>
                <a:cubicBezTo>
                  <a:pt x="0" y="20953"/>
                  <a:pt x="1661" y="21600"/>
                  <a:pt x="3509" y="21600"/>
                </a:cubicBezTo>
                <a:lnTo>
                  <a:pt x="18169" y="21600"/>
                </a:lnTo>
                <a:cubicBezTo>
                  <a:pt x="20139" y="21600"/>
                  <a:pt x="21600" y="20848"/>
                  <a:pt x="21600" y="19941"/>
                </a:cubicBezTo>
                <a:lnTo>
                  <a:pt x="21600" y="1623"/>
                </a:lnTo>
                <a:cubicBezTo>
                  <a:pt x="21600" y="717"/>
                  <a:pt x="20308" y="0"/>
                  <a:pt x="18169" y="0"/>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0" name="Shape 1432"/>
          <p:cNvSpPr/>
          <p:nvPr userDrawn="1"/>
        </p:nvSpPr>
        <p:spPr>
          <a:xfrm>
            <a:off x="8883795" y="1485952"/>
            <a:ext cx="139984" cy="25341"/>
          </a:xfrm>
          <a:custGeom>
            <a:avLst/>
            <a:gdLst/>
            <a:ahLst/>
            <a:cxnLst>
              <a:cxn ang="0">
                <a:pos x="wd2" y="hd2"/>
              </a:cxn>
              <a:cxn ang="5400000">
                <a:pos x="wd2" y="hd2"/>
              </a:cxn>
              <a:cxn ang="10800000">
                <a:pos x="wd2" y="hd2"/>
              </a:cxn>
              <a:cxn ang="16200000">
                <a:pos x="wd2" y="hd2"/>
              </a:cxn>
            </a:cxnLst>
            <a:rect l="0" t="0" r="r" b="b"/>
            <a:pathLst>
              <a:path w="21600" h="21600" extrusionOk="0">
                <a:moveTo>
                  <a:pt x="20661" y="0"/>
                </a:moveTo>
                <a:lnTo>
                  <a:pt x="940" y="0"/>
                </a:lnTo>
                <a:lnTo>
                  <a:pt x="0" y="7201"/>
                </a:lnTo>
                <a:lnTo>
                  <a:pt x="0" y="21600"/>
                </a:lnTo>
                <a:lnTo>
                  <a:pt x="21600" y="21600"/>
                </a:lnTo>
                <a:lnTo>
                  <a:pt x="21600" y="7201"/>
                </a:lnTo>
                <a:cubicBezTo>
                  <a:pt x="21600" y="7201"/>
                  <a:pt x="20661" y="0"/>
                  <a:pt x="20661" y="0"/>
                </a:cubicBezTo>
                <a:close/>
              </a:path>
            </a:pathLst>
          </a:custGeom>
          <a:solidFill>
            <a:srgbClr val="53585F"/>
          </a:solidFill>
          <a:ln w="12700">
            <a:miter lim="400000"/>
          </a:ln>
        </p:spPr>
        <p:txBody>
          <a:bodyPr lIns="15716" tIns="15716" rIns="15716" bIns="15716" anchor="ct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1" name="Shape 1433"/>
          <p:cNvSpPr/>
          <p:nvPr userDrawn="1"/>
        </p:nvSpPr>
        <p:spPr>
          <a:xfrm>
            <a:off x="8394166" y="1877989"/>
            <a:ext cx="210236" cy="59101"/>
          </a:xfrm>
          <a:prstGeom prst="roundRect">
            <a:avLst>
              <a:gd name="adj" fmla="val 50000"/>
            </a:avLst>
          </a:prstGeom>
          <a:solidFill>
            <a:srgbClr val="53585F"/>
          </a:solidFill>
          <a:ln w="12700">
            <a:miter lim="400000"/>
          </a:ln>
        </p:spPr>
        <p:txBody>
          <a:bodyPr lIns="15716" tIns="15716" rIns="15716" bIns="15716" anchor="ctr"/>
          <a:lstStyle/>
          <a:p>
            <a:pPr>
              <a:lnSpc>
                <a:spcPct val="100000"/>
              </a:lnSpc>
              <a:defRPr sz="8000" i="1" spc="400">
                <a:solidFill>
                  <a:srgbClr val="53585F"/>
                </a:solidFill>
                <a:latin typeface="Open Sans"/>
                <a:ea typeface="Open Sans"/>
                <a:cs typeface="Open Sans"/>
                <a:sym typeface="Open Sans"/>
              </a:defRPr>
            </a:pPr>
            <a:endParaRPr sz="3300"/>
          </a:p>
        </p:txBody>
      </p:sp>
      <p:sp>
        <p:nvSpPr>
          <p:cNvPr id="13" name="Shape 1434"/>
          <p:cNvSpPr/>
          <p:nvPr userDrawn="1"/>
        </p:nvSpPr>
        <p:spPr>
          <a:xfrm rot="16200000">
            <a:off x="8391246" y="5843798"/>
            <a:ext cx="216080" cy="157293"/>
          </a:xfrm>
          <a:prstGeom prst="ellipse">
            <a:avLst/>
          </a:prstGeom>
          <a:ln w="12700">
            <a:solidFill>
              <a:srgbClr val="808080"/>
            </a:solidFill>
            <a:miter/>
          </a:ln>
        </p:spPr>
        <p:txBody>
          <a:bodyPr lIns="18860" rIns="18860" anchor="ctr"/>
          <a:lstStyle/>
          <a:p>
            <a:pPr algn="ctr" defTabSz="377190">
              <a:defRPr sz="1800">
                <a:solidFill>
                  <a:srgbClr val="FFFFFF"/>
                </a:solidFill>
                <a:latin typeface="Calibri"/>
                <a:ea typeface="Calibri"/>
                <a:cs typeface="Calibri"/>
                <a:sym typeface="Calibri"/>
              </a:defRPr>
            </a:pPr>
            <a:endParaRPr sz="743"/>
          </a:p>
        </p:txBody>
      </p:sp>
      <p:sp>
        <p:nvSpPr>
          <p:cNvPr id="15" name="Picture Placeholder 7"/>
          <p:cNvSpPr>
            <a:spLocks noGrp="1"/>
          </p:cNvSpPr>
          <p:nvPr>
            <p:ph type="pic" sz="quarter" idx="17"/>
          </p:nvPr>
        </p:nvSpPr>
        <p:spPr>
          <a:xfrm>
            <a:off x="7803200" y="2167403"/>
            <a:ext cx="1392588" cy="3419222"/>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29219534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3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736589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82_Title Slide">
    <p:spTree>
      <p:nvGrpSpPr>
        <p:cNvPr id="1" name=""/>
        <p:cNvGrpSpPr/>
        <p:nvPr/>
      </p:nvGrpSpPr>
      <p:grpSpPr>
        <a:xfrm>
          <a:off x="0" y="0"/>
          <a:ext cx="0" cy="0"/>
          <a:chOff x="0" y="0"/>
          <a:chExt cx="0" cy="0"/>
        </a:xfrm>
      </p:grpSpPr>
      <p:sp>
        <p:nvSpPr>
          <p:cNvPr id="10" name="Picture Placeholder 9"/>
          <p:cNvSpPr>
            <a:spLocks noGrp="1"/>
          </p:cNvSpPr>
          <p:nvPr>
            <p:ph type="pic" sz="quarter" idx="17"/>
          </p:nvPr>
        </p:nvSpPr>
        <p:spPr>
          <a:xfrm>
            <a:off x="7765337" y="1933686"/>
            <a:ext cx="2293064" cy="4347608"/>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56"/>
          <p:cNvSpPr/>
          <p:nvPr userDrawn="1"/>
        </p:nvSpPr>
        <p:spPr>
          <a:xfrm>
            <a:off x="3422838" y="1509613"/>
            <a:ext cx="3397294" cy="4753096"/>
          </a:xfrm>
          <a:prstGeom prst="wedgeEllipseCallout">
            <a:avLst>
              <a:gd name="adj1" fmla="val 47882"/>
              <a:gd name="adj2" fmla="val 37401"/>
            </a:avLst>
          </a:prstGeom>
          <a:solidFill>
            <a:srgbClr val="F2F2F2">
              <a:alpha val="47082"/>
            </a:srgbClr>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2915456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2920" y="1739795"/>
            <a:ext cx="4444207"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p:cNvSpPr>
            <a:spLocks noGrp="1"/>
          </p:cNvSpPr>
          <p:nvPr>
            <p:ph sz="half" idx="2"/>
          </p:nvPr>
        </p:nvSpPr>
        <p:spPr>
          <a:xfrm>
            <a:off x="502920" y="2464859"/>
            <a:ext cx="4444207"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28" y="1739795"/>
            <a:ext cx="4445953"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p:cNvSpPr>
            <a:spLocks noGrp="1"/>
          </p:cNvSpPr>
          <p:nvPr>
            <p:ph sz="quarter" idx="4"/>
          </p:nvPr>
        </p:nvSpPr>
        <p:spPr>
          <a:xfrm>
            <a:off x="5109528" y="2464859"/>
            <a:ext cx="4445953"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defTabSz="1005840">
              <a:defRPr/>
            </a:lvl1pPr>
          </a:lstStyle>
          <a:p>
            <a:fld id="{940953F8-CDC8-47A2-AD89-46C1733D58D9}" type="datetime1">
              <a:rPr lang="en-US" altLang="es-PY"/>
              <a:pPr/>
              <a:t>27-03-2017</a:t>
            </a:fld>
            <a:endParaRPr lang="en-US" altLang="es-PY"/>
          </a:p>
        </p:txBody>
      </p:sp>
      <p:sp>
        <p:nvSpPr>
          <p:cNvPr id="8" name="Footer Placeholder 4"/>
          <p:cNvSpPr>
            <a:spLocks noGrp="1"/>
          </p:cNvSpPr>
          <p:nvPr>
            <p:ph type="ftr" sz="quarter" idx="11"/>
          </p:nvPr>
        </p:nvSpPr>
        <p:spPr/>
        <p:txBody>
          <a:bodyPr/>
          <a:lstStyle>
            <a:lvl1pPr defTabSz="1005840">
              <a:defRPr/>
            </a:lvl1pPr>
          </a:lstStyle>
          <a:p>
            <a:pPr>
              <a:defRPr/>
            </a:pPr>
            <a:endParaRPr lang="en-US"/>
          </a:p>
        </p:txBody>
      </p:sp>
      <p:sp>
        <p:nvSpPr>
          <p:cNvPr id="9" name="Slide Number Placeholder 5"/>
          <p:cNvSpPr>
            <a:spLocks noGrp="1"/>
          </p:cNvSpPr>
          <p:nvPr>
            <p:ph type="sldNum" sz="quarter" idx="12"/>
          </p:nvPr>
        </p:nvSpPr>
        <p:spPr/>
        <p:txBody>
          <a:bodyPr/>
          <a:lstStyle>
            <a:lvl1pPr defTabSz="1005840">
              <a:defRPr/>
            </a:lvl1pPr>
          </a:lstStyle>
          <a:p>
            <a:fld id="{DD42D775-51BC-46D5-8529-C4A77EFBD837}" type="slidenum">
              <a:rPr lang="en-US" altLang="es-PY"/>
              <a:pPr/>
              <a:t>‹#›</a:t>
            </a:fld>
            <a:endParaRPr lang="en-US" altLang="es-PY"/>
          </a:p>
        </p:txBody>
      </p:sp>
    </p:spTree>
    <p:extLst>
      <p:ext uri="{BB962C8B-B14F-4D97-AF65-F5344CB8AC3E}">
        <p14:creationId xmlns:p14="http://schemas.microsoft.com/office/powerpoint/2010/main" val="21906419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Shape 1563"/>
          <p:cNvSpPr/>
          <p:nvPr/>
        </p:nvSpPr>
        <p:spPr>
          <a:xfrm rot="5402536">
            <a:off x="3413513" y="2930146"/>
            <a:ext cx="4425165" cy="2199975"/>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0" name="Shape 1565"/>
          <p:cNvSpPr/>
          <p:nvPr/>
        </p:nvSpPr>
        <p:spPr>
          <a:xfrm rot="2536">
            <a:off x="5554828" y="5909752"/>
            <a:ext cx="140634" cy="193194"/>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22" name="Shape 1567"/>
          <p:cNvSpPr/>
          <p:nvPr/>
        </p:nvSpPr>
        <p:spPr>
          <a:xfrm rot="5389867">
            <a:off x="6365851" y="3609603"/>
            <a:ext cx="3460323" cy="1720302"/>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1569"/>
          <p:cNvSpPr/>
          <p:nvPr/>
        </p:nvSpPr>
        <p:spPr>
          <a:xfrm rot="21589867">
            <a:off x="8044429" y="5939543"/>
            <a:ext cx="109971" cy="151071"/>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16" name="Picture Placeholder 11"/>
          <p:cNvSpPr>
            <a:spLocks noGrp="1"/>
          </p:cNvSpPr>
          <p:nvPr userDrawn="1">
            <p:ph type="pic" sz="quarter" idx="20"/>
          </p:nvPr>
        </p:nvSpPr>
        <p:spPr>
          <a:xfrm>
            <a:off x="4700931" y="2267317"/>
            <a:ext cx="1855074" cy="3525552"/>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1"/>
          <p:cNvSpPr>
            <a:spLocks noGrp="1"/>
          </p:cNvSpPr>
          <p:nvPr userDrawn="1">
            <p:ph type="pic" sz="quarter" idx="21"/>
          </p:nvPr>
        </p:nvSpPr>
        <p:spPr>
          <a:xfrm>
            <a:off x="7366619" y="3089095"/>
            <a:ext cx="1458843" cy="27612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658755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8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135"/>
          <p:cNvSpPr/>
          <p:nvPr userDrawn="1"/>
        </p:nvSpPr>
        <p:spPr>
          <a:xfrm>
            <a:off x="4788019" y="0"/>
            <a:ext cx="5270381" cy="7772400"/>
          </a:xfrm>
          <a:prstGeom prst="rect">
            <a:avLst/>
          </a:prstGeom>
          <a:solidFill>
            <a:srgbClr val="F2F2F2"/>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3" name="Picture Placeholder 12"/>
          <p:cNvSpPr>
            <a:spLocks noGrp="1"/>
          </p:cNvSpPr>
          <p:nvPr>
            <p:ph type="pic" sz="quarter" idx="17"/>
          </p:nvPr>
        </p:nvSpPr>
        <p:spPr>
          <a:xfrm>
            <a:off x="3835489" y="2848618"/>
            <a:ext cx="1798684" cy="2470837"/>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chemeClr val="tx1"/>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178838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2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2"/>
          <p:cNvSpPr>
            <a:spLocks noGrp="1"/>
          </p:cNvSpPr>
          <p:nvPr>
            <p:ph type="pic" sz="quarter" idx="20"/>
          </p:nvPr>
        </p:nvSpPr>
        <p:spPr>
          <a:xfrm>
            <a:off x="7670697" y="3234649"/>
            <a:ext cx="1276737" cy="1753842"/>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12"/>
          <p:cNvSpPr>
            <a:spLocks noGrp="1"/>
          </p:cNvSpPr>
          <p:nvPr>
            <p:ph type="pic" sz="quarter" idx="21"/>
          </p:nvPr>
        </p:nvSpPr>
        <p:spPr>
          <a:xfrm>
            <a:off x="8465701" y="2771668"/>
            <a:ext cx="1178405" cy="1618765"/>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5708449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Shape 1414"/>
          <p:cNvSpPr/>
          <p:nvPr/>
        </p:nvSpPr>
        <p:spPr>
          <a:xfrm rot="10799137">
            <a:off x="5842894" y="3290067"/>
            <a:ext cx="74836" cy="25699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9" name="Shape 1415"/>
          <p:cNvSpPr/>
          <p:nvPr/>
        </p:nvSpPr>
        <p:spPr>
          <a:xfrm rot="10779875">
            <a:off x="5646296" y="4115796"/>
            <a:ext cx="62515" cy="21468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0" name="Shape 1416"/>
          <p:cNvSpPr/>
          <p:nvPr/>
        </p:nvSpPr>
        <p:spPr>
          <a:xfrm>
            <a:off x="4042497" y="2277230"/>
            <a:ext cx="1505376" cy="3891947"/>
          </a:xfrm>
          <a:prstGeom prst="roundRect">
            <a:avLst>
              <a:gd name="adj" fmla="val 19538"/>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1" name="Shape 1417"/>
          <p:cNvSpPr/>
          <p:nvPr/>
        </p:nvSpPr>
        <p:spPr>
          <a:xfrm rot="21599136">
            <a:off x="3798510" y="2848660"/>
            <a:ext cx="2001129" cy="2749026"/>
          </a:xfrm>
          <a:prstGeom prst="roundRect">
            <a:avLst>
              <a:gd name="adj" fmla="val 14842"/>
            </a:avLst>
          </a:prstGeom>
          <a:solidFill>
            <a:srgbClr val="53585F"/>
          </a:solidFill>
          <a:ln w="12700" cap="flat">
            <a:noFill/>
            <a:miter lim="400000"/>
          </a:ln>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5" name="Picture Placeholder 14"/>
          <p:cNvSpPr>
            <a:spLocks noGrp="1"/>
          </p:cNvSpPr>
          <p:nvPr userDrawn="1">
            <p:ph type="pic" sz="quarter" idx="17"/>
          </p:nvPr>
        </p:nvSpPr>
        <p:spPr>
          <a:xfrm>
            <a:off x="3798333" y="2848314"/>
            <a:ext cx="2001557" cy="2749512"/>
          </a:xfrm>
          <a:custGeom>
            <a:avLst/>
            <a:gdLst>
              <a:gd name="connsiteX0" fmla="*/ 2065462 w 2426130"/>
              <a:gd name="connsiteY0" fmla="*/ 1 h 2426040"/>
              <a:gd name="connsiteX1" fmla="*/ 2425702 w 2426130"/>
              <a:gd name="connsiteY1" fmla="*/ 359822 h 2426040"/>
              <a:gd name="connsiteX2" fmla="*/ 2426130 w 2426130"/>
              <a:gd name="connsiteY2" fmla="*/ 2065385 h 2426040"/>
              <a:gd name="connsiteX3" fmla="*/ 2066072 w 2426130"/>
              <a:gd name="connsiteY3" fmla="*/ 2425612 h 2426040"/>
              <a:gd name="connsiteX4" fmla="*/ 360444 w 2426130"/>
              <a:gd name="connsiteY4" fmla="*/ 2426040 h 2426040"/>
              <a:gd name="connsiteX5" fmla="*/ 429 w 2426130"/>
              <a:gd name="connsiteY5" fmla="*/ 2065995 h 2426040"/>
              <a:gd name="connsiteX6" fmla="*/ 1 w 2426130"/>
              <a:gd name="connsiteY6" fmla="*/ 360431 h 2426040"/>
              <a:gd name="connsiteX7" fmla="*/ 359835 w 2426130"/>
              <a:gd name="connsiteY7" fmla="*/ 429 h 242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130" h="2426040">
                <a:moveTo>
                  <a:pt x="2065462" y="1"/>
                </a:moveTo>
                <a:cubicBezTo>
                  <a:pt x="2264235" y="-49"/>
                  <a:pt x="2425652" y="161056"/>
                  <a:pt x="2425702" y="359822"/>
                </a:cubicBezTo>
                <a:lnTo>
                  <a:pt x="2426130" y="2065385"/>
                </a:lnTo>
                <a:cubicBezTo>
                  <a:pt x="2426180" y="2264151"/>
                  <a:pt x="2264844" y="2425562"/>
                  <a:pt x="2066072" y="2425612"/>
                </a:cubicBezTo>
                <a:lnTo>
                  <a:pt x="360444" y="2426040"/>
                </a:lnTo>
                <a:cubicBezTo>
                  <a:pt x="161672" y="2426090"/>
                  <a:pt x="479" y="2264760"/>
                  <a:pt x="429" y="2065995"/>
                </a:cubicBezTo>
                <a:lnTo>
                  <a:pt x="1" y="360431"/>
                </a:lnTo>
                <a:cubicBezTo>
                  <a:pt x="-49" y="161666"/>
                  <a:pt x="161062" y="479"/>
                  <a:pt x="359835" y="429"/>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2379087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8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87"/>
          <p:cNvSpPr/>
          <p:nvPr userDrawn="1"/>
        </p:nvSpPr>
        <p:spPr>
          <a:xfrm>
            <a:off x="4725400" y="559678"/>
            <a:ext cx="2164865" cy="3028827"/>
          </a:xfrm>
          <a:prstGeom prst="wedgeEllipseCallout">
            <a:avLst>
              <a:gd name="adj1" fmla="val 47882"/>
              <a:gd name="adj2" fmla="val 37401"/>
            </a:avLst>
          </a:prstGeom>
          <a:solidFill>
            <a:srgbClr val="F2F2F2"/>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7"/>
          </p:nvPr>
        </p:nvSpPr>
        <p:spPr>
          <a:xfrm>
            <a:off x="5972535" y="4276652"/>
            <a:ext cx="1447042" cy="1987830"/>
          </a:xfrm>
          <a:custGeom>
            <a:avLst/>
            <a:gdLst>
              <a:gd name="connsiteX0" fmla="*/ 260338 w 1753990"/>
              <a:gd name="connsiteY0" fmla="*/ 0 h 1753968"/>
              <a:gd name="connsiteX1" fmla="*/ 1493652 w 1753990"/>
              <a:gd name="connsiteY1" fmla="*/ 0 h 1753968"/>
              <a:gd name="connsiteX2" fmla="*/ 1753990 w 1753990"/>
              <a:gd name="connsiteY2" fmla="*/ 260334 h 1753968"/>
              <a:gd name="connsiteX3" fmla="*/ 1753990 w 1753990"/>
              <a:gd name="connsiteY3" fmla="*/ 1493634 h 1753968"/>
              <a:gd name="connsiteX4" fmla="*/ 1493652 w 1753990"/>
              <a:gd name="connsiteY4" fmla="*/ 1753968 h 1753968"/>
              <a:gd name="connsiteX5" fmla="*/ 260338 w 1753990"/>
              <a:gd name="connsiteY5" fmla="*/ 1753968 h 1753968"/>
              <a:gd name="connsiteX6" fmla="*/ 0 w 1753990"/>
              <a:gd name="connsiteY6" fmla="*/ 1493634 h 1753968"/>
              <a:gd name="connsiteX7" fmla="*/ 0 w 1753990"/>
              <a:gd name="connsiteY7" fmla="*/ 260334 h 1753968"/>
              <a:gd name="connsiteX8" fmla="*/ 260338 w 1753990"/>
              <a:gd name="connsiteY8" fmla="*/ 0 h 175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3990" h="1753968">
                <a:moveTo>
                  <a:pt x="260338" y="0"/>
                </a:moveTo>
                <a:lnTo>
                  <a:pt x="1493652" y="0"/>
                </a:lnTo>
                <a:cubicBezTo>
                  <a:pt x="1637382" y="0"/>
                  <a:pt x="1753990" y="116607"/>
                  <a:pt x="1753990" y="260334"/>
                </a:cubicBezTo>
                <a:lnTo>
                  <a:pt x="1753990" y="1493634"/>
                </a:lnTo>
                <a:cubicBezTo>
                  <a:pt x="1753990" y="1637362"/>
                  <a:pt x="1637382" y="1753968"/>
                  <a:pt x="1493652" y="1753968"/>
                </a:cubicBezTo>
                <a:lnTo>
                  <a:pt x="260338" y="1753968"/>
                </a:lnTo>
                <a:cubicBezTo>
                  <a:pt x="116608" y="1753968"/>
                  <a:pt x="0" y="1637362"/>
                  <a:pt x="0" y="1493634"/>
                </a:cubicBezTo>
                <a:lnTo>
                  <a:pt x="0" y="260334"/>
                </a:lnTo>
                <a:cubicBezTo>
                  <a:pt x="0" y="116607"/>
                  <a:pt x="116608" y="0"/>
                  <a:pt x="260338" y="0"/>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888753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4_Title Slide">
    <p:spTree>
      <p:nvGrpSpPr>
        <p:cNvPr id="1" name=""/>
        <p:cNvGrpSpPr/>
        <p:nvPr/>
      </p:nvGrpSpPr>
      <p:grpSpPr>
        <a:xfrm>
          <a:off x="0" y="0"/>
          <a:ext cx="0" cy="0"/>
          <a:chOff x="0" y="0"/>
          <a:chExt cx="0" cy="0"/>
        </a:xfrm>
      </p:grpSpPr>
      <p:grpSp>
        <p:nvGrpSpPr>
          <p:cNvPr id="24" name="Group 23"/>
          <p:cNvGrpSpPr/>
          <p:nvPr userDrawn="1"/>
        </p:nvGrpSpPr>
        <p:grpSpPr>
          <a:xfrm>
            <a:off x="2903355" y="2847540"/>
            <a:ext cx="3255274" cy="3542173"/>
            <a:chOff x="3519218" y="2512535"/>
            <a:chExt cx="3945787" cy="3125447"/>
          </a:xfrm>
        </p:grpSpPr>
        <p:sp>
          <p:nvSpPr>
            <p:cNvPr id="25" name="Shape 1193"/>
            <p:cNvSpPr/>
            <p:nvPr/>
          </p:nvSpPr>
          <p:spPr>
            <a:xfrm>
              <a:off x="4824279" y="5232173"/>
              <a:ext cx="1338351" cy="405809"/>
            </a:xfrm>
            <a:custGeom>
              <a:avLst/>
              <a:gdLst/>
              <a:ahLst/>
              <a:cxnLst>
                <a:cxn ang="0">
                  <a:pos x="wd2" y="hd2"/>
                </a:cxn>
                <a:cxn ang="5400000">
                  <a:pos x="wd2" y="hd2"/>
                </a:cxn>
                <a:cxn ang="10800000">
                  <a:pos x="wd2" y="hd2"/>
                </a:cxn>
                <a:cxn ang="16200000">
                  <a:pos x="wd2" y="hd2"/>
                </a:cxn>
              </a:cxnLst>
              <a:rect l="0" t="0" r="r" b="b"/>
              <a:pathLst>
                <a:path w="21570" h="21600" extrusionOk="0">
                  <a:moveTo>
                    <a:pt x="21483" y="21314"/>
                  </a:moveTo>
                  <a:cubicBezTo>
                    <a:pt x="21378" y="21223"/>
                    <a:pt x="19318" y="19929"/>
                    <a:pt x="19191" y="19748"/>
                  </a:cubicBezTo>
                  <a:cubicBezTo>
                    <a:pt x="19052" y="19568"/>
                    <a:pt x="18879" y="19417"/>
                    <a:pt x="18826" y="19025"/>
                  </a:cubicBezTo>
                  <a:cubicBezTo>
                    <a:pt x="18297" y="14751"/>
                    <a:pt x="17914" y="0"/>
                    <a:pt x="17914" y="0"/>
                  </a:cubicBezTo>
                  <a:lnTo>
                    <a:pt x="10639" y="0"/>
                  </a:lnTo>
                  <a:lnTo>
                    <a:pt x="3656" y="0"/>
                  </a:lnTo>
                  <a:cubicBezTo>
                    <a:pt x="3656" y="0"/>
                    <a:pt x="3274" y="14751"/>
                    <a:pt x="2745" y="19025"/>
                  </a:cubicBezTo>
                  <a:cubicBezTo>
                    <a:pt x="2692" y="19417"/>
                    <a:pt x="2520" y="19568"/>
                    <a:pt x="2380" y="19748"/>
                  </a:cubicBezTo>
                  <a:cubicBezTo>
                    <a:pt x="2253" y="19929"/>
                    <a:pt x="193" y="21223"/>
                    <a:pt x="88" y="21314"/>
                  </a:cubicBezTo>
                  <a:cubicBezTo>
                    <a:pt x="-17" y="21524"/>
                    <a:pt x="1" y="21600"/>
                    <a:pt x="1" y="21600"/>
                  </a:cubicBezTo>
                  <a:lnTo>
                    <a:pt x="10639" y="21600"/>
                  </a:lnTo>
                  <a:lnTo>
                    <a:pt x="21570" y="21600"/>
                  </a:lnTo>
                  <a:cubicBezTo>
                    <a:pt x="21570" y="21600"/>
                    <a:pt x="21583" y="21438"/>
                    <a:pt x="21483" y="21314"/>
                  </a:cubicBezTo>
                  <a:close/>
                </a:path>
              </a:pathLst>
            </a:custGeom>
            <a:solidFill>
              <a:srgbClr val="DCDEE0"/>
            </a:solidFill>
            <a:ln w="12700">
              <a:miter lim="400000"/>
            </a:ln>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6" name="Shape 1194"/>
            <p:cNvSpPr/>
            <p:nvPr/>
          </p:nvSpPr>
          <p:spPr>
            <a:xfrm>
              <a:off x="3519218" y="2512535"/>
              <a:ext cx="3945782" cy="2721878"/>
            </a:xfrm>
            <a:custGeom>
              <a:avLst/>
              <a:gdLst/>
              <a:ahLst/>
              <a:cxnLst>
                <a:cxn ang="0">
                  <a:pos x="wd2" y="hd2"/>
                </a:cxn>
                <a:cxn ang="5400000">
                  <a:pos x="wd2" y="hd2"/>
                </a:cxn>
                <a:cxn ang="10800000">
                  <a:pos x="wd2" y="hd2"/>
                </a:cxn>
                <a:cxn ang="16200000">
                  <a:pos x="wd2" y="hd2"/>
                </a:cxn>
              </a:cxnLst>
              <a:rect l="0" t="0" r="r" b="b"/>
              <a:pathLst>
                <a:path w="21600" h="21600" extrusionOk="0">
                  <a:moveTo>
                    <a:pt x="21600" y="20878"/>
                  </a:moveTo>
                  <a:cubicBezTo>
                    <a:pt x="21600" y="21277"/>
                    <a:pt x="21378" y="21600"/>
                    <a:pt x="21103" y="21600"/>
                  </a:cubicBezTo>
                  <a:lnTo>
                    <a:pt x="496" y="21600"/>
                  </a:lnTo>
                  <a:cubicBezTo>
                    <a:pt x="222" y="21600"/>
                    <a:pt x="0" y="21277"/>
                    <a:pt x="0" y="20878"/>
                  </a:cubicBezTo>
                  <a:lnTo>
                    <a:pt x="0" y="722"/>
                  </a:lnTo>
                  <a:cubicBezTo>
                    <a:pt x="0" y="323"/>
                    <a:pt x="222" y="0"/>
                    <a:pt x="496" y="0"/>
                  </a:cubicBezTo>
                  <a:lnTo>
                    <a:pt x="21103" y="0"/>
                  </a:lnTo>
                  <a:cubicBezTo>
                    <a:pt x="21378" y="0"/>
                    <a:pt x="21600" y="323"/>
                    <a:pt x="21600" y="722"/>
                  </a:cubicBezTo>
                  <a:cubicBezTo>
                    <a:pt x="21600" y="722"/>
                    <a:pt x="21600" y="20878"/>
                    <a:pt x="21600" y="20878"/>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7" name="Shape 1195"/>
            <p:cNvSpPr/>
            <p:nvPr/>
          </p:nvSpPr>
          <p:spPr>
            <a:xfrm>
              <a:off x="3519218" y="2512535"/>
              <a:ext cx="3945787" cy="236330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831"/>
                  </a:lnTo>
                  <a:cubicBezTo>
                    <a:pt x="21600" y="372"/>
                    <a:pt x="21378" y="0"/>
                    <a:pt x="21103" y="0"/>
                  </a:cubicBezTo>
                  <a:lnTo>
                    <a:pt x="497" y="0"/>
                  </a:lnTo>
                  <a:cubicBezTo>
                    <a:pt x="222" y="0"/>
                    <a:pt x="0" y="372"/>
                    <a:pt x="0" y="831"/>
                  </a:cubicBezTo>
                  <a:lnTo>
                    <a:pt x="0" y="21600"/>
                  </a:lnTo>
                  <a:cubicBezTo>
                    <a:pt x="0" y="21600"/>
                    <a:pt x="21600" y="21600"/>
                    <a:pt x="21600" y="21600"/>
                  </a:cubicBezTo>
                  <a:close/>
                </a:path>
              </a:pathLst>
            </a:custGeom>
            <a:solidFill>
              <a:srgbClr val="1E1E1E"/>
            </a:solidFill>
            <a:ln w="12700">
              <a:miter lim="400000"/>
            </a:ln>
          </p:spPr>
          <p:txBody>
            <a:bodyPr lIns="19050" tIns="19050" rIns="19050" bIns="19050" anchor="ctr"/>
            <a:lstStyle/>
            <a:p>
              <a:pPr algn="ctr" defTabSz="188595">
                <a:defRPr sz="3000">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238" dirty="0"/>
            </a:p>
          </p:txBody>
        </p:sp>
        <p:sp>
          <p:nvSpPr>
            <p:cNvPr id="28" name="Shape 1203"/>
            <p:cNvSpPr/>
            <p:nvPr/>
          </p:nvSpPr>
          <p:spPr>
            <a:xfrm rot="16200000">
              <a:off x="7334251" y="5166503"/>
              <a:ext cx="23640" cy="23639"/>
            </a:xfrm>
            <a:prstGeom prst="ellipse">
              <a:avLst/>
            </a:prstGeom>
            <a:solidFill>
              <a:srgbClr val="A6A6A6"/>
            </a:solidFill>
            <a:ln w="12700">
              <a:miter lim="400000"/>
            </a:ln>
          </p:spPr>
          <p:txBody>
            <a:bodyPr lIns="22860" rIns="22860" anchor="ctr"/>
            <a:lstStyle/>
            <a:p>
              <a:pPr algn="ctr" defTabSz="377190">
                <a:defRPr sz="1800">
                  <a:solidFill>
                    <a:srgbClr val="FFFFFF"/>
                  </a:solidFill>
                  <a:latin typeface="Calibri"/>
                  <a:ea typeface="Calibri"/>
                  <a:cs typeface="Calibri"/>
                  <a:sym typeface="Calibri"/>
                </a:defRPr>
              </a:pPr>
              <a:endParaRPr sz="743" dirty="0"/>
            </a:p>
          </p:txBody>
        </p:sp>
      </p:gr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4" name="Picture Placeholder 13"/>
          <p:cNvSpPr>
            <a:spLocks noGrp="1"/>
          </p:cNvSpPr>
          <p:nvPr>
            <p:ph type="pic" sz="quarter" idx="19"/>
          </p:nvPr>
        </p:nvSpPr>
        <p:spPr>
          <a:xfrm>
            <a:off x="7637252" y="137881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7"/>
          </p:nvPr>
        </p:nvSpPr>
        <p:spPr>
          <a:xfrm>
            <a:off x="3024525" y="2992327"/>
            <a:ext cx="3022123" cy="2383825"/>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9" name="Picture Placeholder 18"/>
          <p:cNvSpPr>
            <a:spLocks noGrp="1"/>
          </p:cNvSpPr>
          <p:nvPr>
            <p:ph type="pic" sz="quarter" idx="20"/>
          </p:nvPr>
        </p:nvSpPr>
        <p:spPr>
          <a:xfrm>
            <a:off x="1298814" y="4402070"/>
            <a:ext cx="1977573" cy="1723225"/>
          </a:xfrm>
          <a:custGeom>
            <a:avLst/>
            <a:gdLst>
              <a:gd name="connsiteX0" fmla="*/ 0 w 2397058"/>
              <a:gd name="connsiteY0" fmla="*/ 0 h 1520493"/>
              <a:gd name="connsiteX1" fmla="*/ 2397058 w 2397058"/>
              <a:gd name="connsiteY1" fmla="*/ 0 h 1520493"/>
              <a:gd name="connsiteX2" fmla="*/ 2397058 w 2397058"/>
              <a:gd name="connsiteY2" fmla="*/ 1520493 h 1520493"/>
              <a:gd name="connsiteX3" fmla="*/ 0 w 2397058"/>
              <a:gd name="connsiteY3" fmla="*/ 1520493 h 1520493"/>
            </a:gdLst>
            <a:ahLst/>
            <a:cxnLst>
              <a:cxn ang="0">
                <a:pos x="connsiteX0" y="connsiteY0"/>
              </a:cxn>
              <a:cxn ang="0">
                <a:pos x="connsiteX1" y="connsiteY1"/>
              </a:cxn>
              <a:cxn ang="0">
                <a:pos x="connsiteX2" y="connsiteY2"/>
              </a:cxn>
              <a:cxn ang="0">
                <a:pos x="connsiteX3" y="connsiteY3"/>
              </a:cxn>
            </a:cxnLst>
            <a:rect l="l" t="t" r="r" b="b"/>
            <a:pathLst>
              <a:path w="2397058" h="1520493">
                <a:moveTo>
                  <a:pt x="0" y="0"/>
                </a:moveTo>
                <a:lnTo>
                  <a:pt x="2397058" y="0"/>
                </a:lnTo>
                <a:lnTo>
                  <a:pt x="2397058" y="1520493"/>
                </a:lnTo>
                <a:lnTo>
                  <a:pt x="0" y="1520493"/>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20"/>
          <p:cNvSpPr>
            <a:spLocks noGrp="1"/>
          </p:cNvSpPr>
          <p:nvPr>
            <p:ph type="pic" sz="quarter" idx="21"/>
          </p:nvPr>
        </p:nvSpPr>
        <p:spPr>
          <a:xfrm>
            <a:off x="5270734" y="5027539"/>
            <a:ext cx="496319" cy="1219501"/>
          </a:xfrm>
          <a:custGeom>
            <a:avLst/>
            <a:gdLst>
              <a:gd name="connsiteX0" fmla="*/ 0 w 601599"/>
              <a:gd name="connsiteY0" fmla="*/ 0 h 1076030"/>
              <a:gd name="connsiteX1" fmla="*/ 601599 w 601599"/>
              <a:gd name="connsiteY1" fmla="*/ 0 h 1076030"/>
              <a:gd name="connsiteX2" fmla="*/ 601599 w 601599"/>
              <a:gd name="connsiteY2" fmla="*/ 1076030 h 1076030"/>
              <a:gd name="connsiteX3" fmla="*/ 0 w 601599"/>
              <a:gd name="connsiteY3" fmla="*/ 1076030 h 1076030"/>
            </a:gdLst>
            <a:ahLst/>
            <a:cxnLst>
              <a:cxn ang="0">
                <a:pos x="connsiteX0" y="connsiteY0"/>
              </a:cxn>
              <a:cxn ang="0">
                <a:pos x="connsiteX1" y="connsiteY1"/>
              </a:cxn>
              <a:cxn ang="0">
                <a:pos x="connsiteX2" y="connsiteY2"/>
              </a:cxn>
              <a:cxn ang="0">
                <a:pos x="connsiteX3" y="connsiteY3"/>
              </a:cxn>
            </a:cxnLst>
            <a:rect l="l" t="t" r="r" b="b"/>
            <a:pathLst>
              <a:path w="601599" h="1076030">
                <a:moveTo>
                  <a:pt x="0" y="0"/>
                </a:moveTo>
                <a:lnTo>
                  <a:pt x="601599" y="0"/>
                </a:lnTo>
                <a:lnTo>
                  <a:pt x="601599" y="1076030"/>
                </a:lnTo>
                <a:lnTo>
                  <a:pt x="0" y="107603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3" name="Picture Placeholder 22"/>
          <p:cNvSpPr>
            <a:spLocks noGrp="1"/>
          </p:cNvSpPr>
          <p:nvPr>
            <p:ph type="pic" sz="quarter" idx="22"/>
          </p:nvPr>
        </p:nvSpPr>
        <p:spPr>
          <a:xfrm>
            <a:off x="6115444" y="5376153"/>
            <a:ext cx="988651" cy="985045"/>
          </a:xfrm>
          <a:custGeom>
            <a:avLst/>
            <a:gdLst>
              <a:gd name="connsiteX0" fmla="*/ 2552 w 1198365"/>
              <a:gd name="connsiteY0" fmla="*/ 0 h 869157"/>
              <a:gd name="connsiteX1" fmla="*/ 1196756 w 1198365"/>
              <a:gd name="connsiteY1" fmla="*/ 0 h 869157"/>
              <a:gd name="connsiteX2" fmla="*/ 1198365 w 1198365"/>
              <a:gd name="connsiteY2" fmla="*/ 1006 h 869157"/>
              <a:gd name="connsiteX3" fmla="*/ 1197588 w 1198365"/>
              <a:gd name="connsiteY3" fmla="*/ 868352 h 869157"/>
              <a:gd name="connsiteX4" fmla="*/ 1195979 w 1198365"/>
              <a:gd name="connsiteY4" fmla="*/ 869157 h 869157"/>
              <a:gd name="connsiteX5" fmla="*/ 1609 w 1198365"/>
              <a:gd name="connsiteY5" fmla="*/ 869157 h 869157"/>
              <a:gd name="connsiteX6" fmla="*/ 0 w 1198365"/>
              <a:gd name="connsiteY6" fmla="*/ 868352 h 869157"/>
              <a:gd name="connsiteX7" fmla="*/ 777 w 1198365"/>
              <a:gd name="connsiteY7" fmla="*/ 1006 h 869157"/>
              <a:gd name="connsiteX8" fmla="*/ 2552 w 1198365"/>
              <a:gd name="connsiteY8" fmla="*/ 0 h 86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8365" h="869157">
                <a:moveTo>
                  <a:pt x="2552" y="0"/>
                </a:moveTo>
                <a:lnTo>
                  <a:pt x="1196756" y="0"/>
                </a:lnTo>
                <a:cubicBezTo>
                  <a:pt x="1197644" y="0"/>
                  <a:pt x="1198365" y="523"/>
                  <a:pt x="1198365" y="1006"/>
                </a:cubicBezTo>
                <a:lnTo>
                  <a:pt x="1197588" y="868352"/>
                </a:lnTo>
                <a:cubicBezTo>
                  <a:pt x="1197588" y="868835"/>
                  <a:pt x="1196812" y="869157"/>
                  <a:pt x="1195979" y="869157"/>
                </a:cubicBezTo>
                <a:lnTo>
                  <a:pt x="1609" y="869157"/>
                </a:lnTo>
                <a:cubicBezTo>
                  <a:pt x="721" y="869157"/>
                  <a:pt x="0" y="868835"/>
                  <a:pt x="0" y="868352"/>
                </a:cubicBezTo>
                <a:cubicBezTo>
                  <a:pt x="832" y="1046"/>
                  <a:pt x="777" y="1006"/>
                  <a:pt x="777" y="1006"/>
                </a:cubicBezTo>
                <a:cubicBezTo>
                  <a:pt x="777" y="523"/>
                  <a:pt x="1720" y="0"/>
                  <a:pt x="2552" y="0"/>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500316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a:t>
            </a:fld>
            <a:endParaRPr lang="en-US" dirty="0"/>
          </a:p>
        </p:txBody>
      </p:sp>
      <p:sp>
        <p:nvSpPr>
          <p:cNvPr id="12" name="Shape 154"/>
          <p:cNvSpPr/>
          <p:nvPr userDrawn="1"/>
        </p:nvSpPr>
        <p:spPr>
          <a:xfrm>
            <a:off x="6893957" y="0"/>
            <a:ext cx="3164443" cy="7769777"/>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21" name="Picture Placeholder 20"/>
          <p:cNvSpPr>
            <a:spLocks noGrp="1"/>
          </p:cNvSpPr>
          <p:nvPr>
            <p:ph type="pic" sz="quarter" idx="14"/>
          </p:nvPr>
        </p:nvSpPr>
        <p:spPr>
          <a:xfrm>
            <a:off x="4897497" y="17131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897497" y="3895226"/>
            <a:ext cx="1434899" cy="1688571"/>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3321798" y="2872528"/>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21798" y="6904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21798" y="5054602"/>
            <a:ext cx="1434899" cy="1971178"/>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19"/>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6008501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12" name="Shape 136"/>
          <p:cNvSpPr/>
          <p:nvPr userDrawn="1"/>
        </p:nvSpPr>
        <p:spPr>
          <a:xfrm>
            <a:off x="5006807"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4"/>
          </p:nvPr>
        </p:nvSpPr>
        <p:spPr>
          <a:xfrm>
            <a:off x="8703245" y="3501764"/>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67811" y="2697381"/>
            <a:ext cx="1642017" cy="2255701"/>
          </a:xfrm>
          <a:custGeom>
            <a:avLst/>
            <a:gdLst>
              <a:gd name="connsiteX0" fmla="*/ 995163 w 1990324"/>
              <a:gd name="connsiteY0" fmla="*/ 0 h 1990324"/>
              <a:gd name="connsiteX1" fmla="*/ 1698891 w 1990324"/>
              <a:gd name="connsiteY1" fmla="*/ 291433 h 1990324"/>
              <a:gd name="connsiteX2" fmla="*/ 1698891 w 1990324"/>
              <a:gd name="connsiteY2" fmla="*/ 1698891 h 1990324"/>
              <a:gd name="connsiteX3" fmla="*/ 291434 w 1990324"/>
              <a:gd name="connsiteY3" fmla="*/ 1698891 h 1990324"/>
              <a:gd name="connsiteX4" fmla="*/ 291434 w 1990324"/>
              <a:gd name="connsiteY4" fmla="*/ 291433 h 1990324"/>
              <a:gd name="connsiteX5" fmla="*/ 995163 w 1990324"/>
              <a:gd name="connsiteY5" fmla="*/ 0 h 199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0324" h="1990324">
                <a:moveTo>
                  <a:pt x="995163" y="0"/>
                </a:moveTo>
                <a:cubicBezTo>
                  <a:pt x="1249857" y="0"/>
                  <a:pt x="1504552" y="97144"/>
                  <a:pt x="1698891" y="291433"/>
                </a:cubicBezTo>
                <a:cubicBezTo>
                  <a:pt x="2087469" y="680112"/>
                  <a:pt x="2087469" y="1310212"/>
                  <a:pt x="1698891" y="1698891"/>
                </a:cubicBezTo>
                <a:cubicBezTo>
                  <a:pt x="1310212" y="2087469"/>
                  <a:pt x="680113" y="2087469"/>
                  <a:pt x="291434" y="1698891"/>
                </a:cubicBezTo>
                <a:cubicBezTo>
                  <a:pt x="-97144" y="1310212"/>
                  <a:pt x="-97144" y="680112"/>
                  <a:pt x="291434" y="291433"/>
                </a:cubicBezTo>
                <a:cubicBezTo>
                  <a:pt x="485774" y="97144"/>
                  <a:pt x="740468" y="0"/>
                  <a:pt x="995163"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9606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5" name="Shape 208"/>
          <p:cNvSpPr/>
          <p:nvPr userDrawn="1"/>
        </p:nvSpPr>
        <p:spPr>
          <a:xfrm>
            <a:off x="3680858"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4"/>
          </p:nvPr>
        </p:nvSpPr>
        <p:spPr>
          <a:xfrm>
            <a:off x="4547808" y="2854811"/>
            <a:ext cx="677729" cy="907291"/>
          </a:xfrm>
          <a:custGeom>
            <a:avLst/>
            <a:gdLst>
              <a:gd name="connsiteX0" fmla="*/ 0 w 821490"/>
              <a:gd name="connsiteY0" fmla="*/ 0 h 800551"/>
              <a:gd name="connsiteX1" fmla="*/ 821490 w 821490"/>
              <a:gd name="connsiteY1" fmla="*/ 0 h 800551"/>
              <a:gd name="connsiteX2" fmla="*/ 821490 w 821490"/>
              <a:gd name="connsiteY2" fmla="*/ 800551 h 800551"/>
              <a:gd name="connsiteX3" fmla="*/ 0 w 821490"/>
              <a:gd name="connsiteY3" fmla="*/ 800551 h 800551"/>
            </a:gdLst>
            <a:ahLst/>
            <a:cxnLst>
              <a:cxn ang="0">
                <a:pos x="connsiteX0" y="connsiteY0"/>
              </a:cxn>
              <a:cxn ang="0">
                <a:pos x="connsiteX1" y="connsiteY1"/>
              </a:cxn>
              <a:cxn ang="0">
                <a:pos x="connsiteX2" y="connsiteY2"/>
              </a:cxn>
              <a:cxn ang="0">
                <a:pos x="connsiteX3" y="connsiteY3"/>
              </a:cxn>
            </a:cxnLst>
            <a:rect l="l" t="t" r="r" b="b"/>
            <a:pathLst>
              <a:path w="821490" h="800551">
                <a:moveTo>
                  <a:pt x="0" y="0"/>
                </a:moveTo>
                <a:lnTo>
                  <a:pt x="821490" y="0"/>
                </a:lnTo>
                <a:lnTo>
                  <a:pt x="821490" y="800551"/>
                </a:lnTo>
                <a:lnTo>
                  <a:pt x="0" y="80055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5"/>
          </p:nvPr>
        </p:nvSpPr>
        <p:spPr>
          <a:xfrm>
            <a:off x="831364" y="2377522"/>
            <a:ext cx="2105779" cy="2661933"/>
          </a:xfrm>
          <a:custGeom>
            <a:avLst/>
            <a:gdLst>
              <a:gd name="connsiteX0" fmla="*/ 0 w 2552459"/>
              <a:gd name="connsiteY0" fmla="*/ 0 h 2348764"/>
              <a:gd name="connsiteX1" fmla="*/ 2552459 w 2552459"/>
              <a:gd name="connsiteY1" fmla="*/ 0 h 2348764"/>
              <a:gd name="connsiteX2" fmla="*/ 2552459 w 2552459"/>
              <a:gd name="connsiteY2" fmla="*/ 2348764 h 2348764"/>
              <a:gd name="connsiteX3" fmla="*/ 0 w 2552459"/>
              <a:gd name="connsiteY3" fmla="*/ 2348764 h 2348764"/>
            </a:gdLst>
            <a:ahLst/>
            <a:cxnLst>
              <a:cxn ang="0">
                <a:pos x="connsiteX0" y="connsiteY0"/>
              </a:cxn>
              <a:cxn ang="0">
                <a:pos x="connsiteX1" y="connsiteY1"/>
              </a:cxn>
              <a:cxn ang="0">
                <a:pos x="connsiteX2" y="connsiteY2"/>
              </a:cxn>
              <a:cxn ang="0">
                <a:pos x="connsiteX3" y="connsiteY3"/>
              </a:cxn>
            </a:cxnLst>
            <a:rect l="l" t="t" r="r" b="b"/>
            <a:pathLst>
              <a:path w="2552459" h="2348764">
                <a:moveTo>
                  <a:pt x="0" y="0"/>
                </a:moveTo>
                <a:lnTo>
                  <a:pt x="2552459" y="0"/>
                </a:lnTo>
                <a:lnTo>
                  <a:pt x="2552459" y="2348764"/>
                </a:lnTo>
                <a:lnTo>
                  <a:pt x="0" y="234876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236178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4080820" y="106649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3505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defTabSz="1005840">
              <a:defRPr/>
            </a:lvl1pPr>
          </a:lstStyle>
          <a:p>
            <a:fld id="{92A3ED6C-303C-4007-B868-FDE52653A2BA}" type="datetime1">
              <a:rPr lang="en-US" altLang="es-PY"/>
              <a:pPr/>
              <a:t>27-03-2017</a:t>
            </a:fld>
            <a:endParaRPr lang="en-US" altLang="es-PY"/>
          </a:p>
        </p:txBody>
      </p:sp>
      <p:sp>
        <p:nvSpPr>
          <p:cNvPr id="4" name="Footer Placeholder 4"/>
          <p:cNvSpPr>
            <a:spLocks noGrp="1"/>
          </p:cNvSpPr>
          <p:nvPr>
            <p:ph type="ftr" sz="quarter" idx="11"/>
          </p:nvPr>
        </p:nvSpPr>
        <p:spPr/>
        <p:txBody>
          <a:bodyPr/>
          <a:lstStyle>
            <a:lvl1pPr defTabSz="1005840">
              <a:defRPr/>
            </a:lvl1pPr>
          </a:lstStyle>
          <a:p>
            <a:pPr>
              <a:defRPr/>
            </a:pPr>
            <a:endParaRPr lang="en-US"/>
          </a:p>
        </p:txBody>
      </p:sp>
      <p:sp>
        <p:nvSpPr>
          <p:cNvPr id="5" name="Slide Number Placeholder 5"/>
          <p:cNvSpPr>
            <a:spLocks noGrp="1"/>
          </p:cNvSpPr>
          <p:nvPr>
            <p:ph type="sldNum" sz="quarter" idx="12"/>
          </p:nvPr>
        </p:nvSpPr>
        <p:spPr/>
        <p:txBody>
          <a:bodyPr/>
          <a:lstStyle>
            <a:lvl1pPr defTabSz="1005840">
              <a:defRPr/>
            </a:lvl1pPr>
          </a:lstStyle>
          <a:p>
            <a:fld id="{89A8917E-DE33-42C5-8FB3-EBB1FC5BE0D5}" type="slidenum">
              <a:rPr lang="en-US" altLang="es-PY"/>
              <a:pPr/>
              <a:t>‹#›</a:t>
            </a:fld>
            <a:endParaRPr lang="en-US" altLang="es-PY"/>
          </a:p>
        </p:txBody>
      </p:sp>
    </p:spTree>
    <p:extLst>
      <p:ext uri="{BB962C8B-B14F-4D97-AF65-F5344CB8AC3E}">
        <p14:creationId xmlns:p14="http://schemas.microsoft.com/office/powerpoint/2010/main" val="271350750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4" name="Picture Placeholder 3"/>
          <p:cNvSpPr>
            <a:spLocks noGrp="1"/>
          </p:cNvSpPr>
          <p:nvPr>
            <p:ph type="pic" sz="quarter" idx="15"/>
          </p:nvPr>
        </p:nvSpPr>
        <p:spPr>
          <a:xfrm>
            <a:off x="583208" y="3466077"/>
            <a:ext cx="8895181" cy="4001480"/>
          </a:xfrm>
          <a:custGeom>
            <a:avLst/>
            <a:gdLst>
              <a:gd name="connsiteX0" fmla="*/ 0 w 10782038"/>
              <a:gd name="connsiteY0" fmla="*/ 0 h 3530718"/>
              <a:gd name="connsiteX1" fmla="*/ 10782038 w 10782038"/>
              <a:gd name="connsiteY1" fmla="*/ 0 h 3530718"/>
              <a:gd name="connsiteX2" fmla="*/ 10782038 w 10782038"/>
              <a:gd name="connsiteY2" fmla="*/ 3530718 h 3530718"/>
              <a:gd name="connsiteX3" fmla="*/ 0 w 10782038"/>
              <a:gd name="connsiteY3" fmla="*/ 3530718 h 3530718"/>
            </a:gdLst>
            <a:ahLst/>
            <a:cxnLst>
              <a:cxn ang="0">
                <a:pos x="connsiteX0" y="connsiteY0"/>
              </a:cxn>
              <a:cxn ang="0">
                <a:pos x="connsiteX1" y="connsiteY1"/>
              </a:cxn>
              <a:cxn ang="0">
                <a:pos x="connsiteX2" y="connsiteY2"/>
              </a:cxn>
              <a:cxn ang="0">
                <a:pos x="connsiteX3" y="connsiteY3"/>
              </a:cxn>
            </a:cxnLst>
            <a:rect l="l" t="t" r="r" b="b"/>
            <a:pathLst>
              <a:path w="10782038" h="3530718">
                <a:moveTo>
                  <a:pt x="0" y="0"/>
                </a:moveTo>
                <a:lnTo>
                  <a:pt x="10782038" y="0"/>
                </a:lnTo>
                <a:lnTo>
                  <a:pt x="10782038" y="3530718"/>
                </a:lnTo>
                <a:lnTo>
                  <a:pt x="0" y="353071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4179599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559759" y="3508833"/>
            <a:ext cx="665297" cy="754795"/>
          </a:xfrm>
          <a:custGeom>
            <a:avLst/>
            <a:gdLst>
              <a:gd name="connsiteX0" fmla="*/ 0 w 806421"/>
              <a:gd name="connsiteY0" fmla="*/ 0 h 665996"/>
              <a:gd name="connsiteX1" fmla="*/ 806421 w 806421"/>
              <a:gd name="connsiteY1" fmla="*/ 0 h 665996"/>
              <a:gd name="connsiteX2" fmla="*/ 806421 w 806421"/>
              <a:gd name="connsiteY2" fmla="*/ 665996 h 665996"/>
              <a:gd name="connsiteX3" fmla="*/ 0 w 806421"/>
              <a:gd name="connsiteY3" fmla="*/ 665996 h 665996"/>
            </a:gdLst>
            <a:ahLst/>
            <a:cxnLst>
              <a:cxn ang="0">
                <a:pos x="connsiteX0" y="connsiteY0"/>
              </a:cxn>
              <a:cxn ang="0">
                <a:pos x="connsiteX1" y="connsiteY1"/>
              </a:cxn>
              <a:cxn ang="0">
                <a:pos x="connsiteX2" y="connsiteY2"/>
              </a:cxn>
              <a:cxn ang="0">
                <a:pos x="connsiteX3" y="connsiteY3"/>
              </a:cxn>
            </a:cxnLst>
            <a:rect l="l" t="t" r="r" b="b"/>
            <a:pathLst>
              <a:path w="806421" h="665996">
                <a:moveTo>
                  <a:pt x="0" y="0"/>
                </a:moveTo>
                <a:lnTo>
                  <a:pt x="806421" y="0"/>
                </a:lnTo>
                <a:lnTo>
                  <a:pt x="806421" y="665996"/>
                </a:lnTo>
                <a:lnTo>
                  <a:pt x="0" y="66599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108615"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7625544"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8"/>
          </p:nvPr>
        </p:nvSpPr>
        <p:spPr>
          <a:xfrm>
            <a:off x="6108615"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9"/>
          </p:nvPr>
        </p:nvSpPr>
        <p:spPr>
          <a:xfrm>
            <a:off x="7625544"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Shape 372"/>
          <p:cNvSpPr/>
          <p:nvPr userDrawn="1"/>
        </p:nvSpPr>
        <p:spPr>
          <a:xfrm>
            <a:off x="1830278"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36944353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8" name="Shape 381"/>
          <p:cNvSpPr/>
          <p:nvPr userDrawn="1"/>
        </p:nvSpPr>
        <p:spPr>
          <a:xfrm>
            <a:off x="5681465"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5"/>
          </p:nvPr>
        </p:nvSpPr>
        <p:spPr>
          <a:xfrm>
            <a:off x="403033" y="1173480"/>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6"/>
          </p:nvPr>
        </p:nvSpPr>
        <p:spPr>
          <a:xfrm>
            <a:off x="1178808" y="3189007"/>
            <a:ext cx="1385230" cy="2108988"/>
          </a:xfrm>
          <a:custGeom>
            <a:avLst/>
            <a:gdLst>
              <a:gd name="connsiteX0" fmla="*/ 0 w 1679067"/>
              <a:gd name="connsiteY0" fmla="*/ 0 h 1860872"/>
              <a:gd name="connsiteX1" fmla="*/ 1679067 w 1679067"/>
              <a:gd name="connsiteY1" fmla="*/ 0 h 1860872"/>
              <a:gd name="connsiteX2" fmla="*/ 1679067 w 1679067"/>
              <a:gd name="connsiteY2" fmla="*/ 1860872 h 1860872"/>
              <a:gd name="connsiteX3" fmla="*/ 0 w 1679067"/>
              <a:gd name="connsiteY3" fmla="*/ 1860872 h 1860872"/>
            </a:gdLst>
            <a:ahLst/>
            <a:cxnLst>
              <a:cxn ang="0">
                <a:pos x="connsiteX0" y="connsiteY0"/>
              </a:cxn>
              <a:cxn ang="0">
                <a:pos x="connsiteX1" y="connsiteY1"/>
              </a:cxn>
              <a:cxn ang="0">
                <a:pos x="connsiteX2" y="connsiteY2"/>
              </a:cxn>
              <a:cxn ang="0">
                <a:pos x="connsiteX3" y="connsiteY3"/>
              </a:cxn>
            </a:cxnLst>
            <a:rect l="l" t="t" r="r" b="b"/>
            <a:pathLst>
              <a:path w="1679067" h="1860872">
                <a:moveTo>
                  <a:pt x="0" y="0"/>
                </a:moveTo>
                <a:lnTo>
                  <a:pt x="1679067" y="0"/>
                </a:lnTo>
                <a:lnTo>
                  <a:pt x="1679067" y="1860872"/>
                </a:lnTo>
                <a:lnTo>
                  <a:pt x="0" y="186087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2272822" y="4804620"/>
            <a:ext cx="1172799" cy="1785567"/>
          </a:xfrm>
          <a:custGeom>
            <a:avLst/>
            <a:gdLst>
              <a:gd name="connsiteX0" fmla="*/ 0 w 1421575"/>
              <a:gd name="connsiteY0" fmla="*/ 0 h 1575500"/>
              <a:gd name="connsiteX1" fmla="*/ 1421575 w 1421575"/>
              <a:gd name="connsiteY1" fmla="*/ 0 h 1575500"/>
              <a:gd name="connsiteX2" fmla="*/ 1421575 w 1421575"/>
              <a:gd name="connsiteY2" fmla="*/ 1575500 h 1575500"/>
              <a:gd name="connsiteX3" fmla="*/ 0 w 1421575"/>
              <a:gd name="connsiteY3" fmla="*/ 1575500 h 1575500"/>
            </a:gdLst>
            <a:ahLst/>
            <a:cxnLst>
              <a:cxn ang="0">
                <a:pos x="connsiteX0" y="connsiteY0"/>
              </a:cxn>
              <a:cxn ang="0">
                <a:pos x="connsiteX1" y="connsiteY1"/>
              </a:cxn>
              <a:cxn ang="0">
                <a:pos x="connsiteX2" y="connsiteY2"/>
              </a:cxn>
              <a:cxn ang="0">
                <a:pos x="connsiteX3" y="connsiteY3"/>
              </a:cxn>
            </a:cxnLst>
            <a:rect l="l" t="t" r="r" b="b"/>
            <a:pathLst>
              <a:path w="1421575" h="1575500">
                <a:moveTo>
                  <a:pt x="0" y="0"/>
                </a:moveTo>
                <a:lnTo>
                  <a:pt x="1421575" y="0"/>
                </a:lnTo>
                <a:lnTo>
                  <a:pt x="1421575" y="1575500"/>
                </a:lnTo>
                <a:lnTo>
                  <a:pt x="0" y="15755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9065625" y="3517507"/>
            <a:ext cx="650011" cy="737452"/>
          </a:xfrm>
          <a:custGeom>
            <a:avLst/>
            <a:gdLst>
              <a:gd name="connsiteX0" fmla="*/ 0 w 787892"/>
              <a:gd name="connsiteY0" fmla="*/ 0 h 650693"/>
              <a:gd name="connsiteX1" fmla="*/ 787892 w 787892"/>
              <a:gd name="connsiteY1" fmla="*/ 0 h 650693"/>
              <a:gd name="connsiteX2" fmla="*/ 787892 w 787892"/>
              <a:gd name="connsiteY2" fmla="*/ 650693 h 650693"/>
              <a:gd name="connsiteX3" fmla="*/ 0 w 787892"/>
              <a:gd name="connsiteY3" fmla="*/ 650693 h 650693"/>
            </a:gdLst>
            <a:ahLst/>
            <a:cxnLst>
              <a:cxn ang="0">
                <a:pos x="connsiteX0" y="connsiteY0"/>
              </a:cxn>
              <a:cxn ang="0">
                <a:pos x="connsiteX1" y="connsiteY1"/>
              </a:cxn>
              <a:cxn ang="0">
                <a:pos x="connsiteX2" y="connsiteY2"/>
              </a:cxn>
              <a:cxn ang="0">
                <a:pos x="connsiteX3" y="connsiteY3"/>
              </a:cxn>
            </a:cxnLst>
            <a:rect l="l" t="t" r="r" b="b"/>
            <a:pathLst>
              <a:path w="787892" h="650693">
                <a:moveTo>
                  <a:pt x="0" y="0"/>
                </a:moveTo>
                <a:lnTo>
                  <a:pt x="787892" y="0"/>
                </a:lnTo>
                <a:lnTo>
                  <a:pt x="787892" y="650693"/>
                </a:lnTo>
                <a:lnTo>
                  <a:pt x="0" y="65069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4767601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7" name="Shape 395"/>
          <p:cNvSpPr/>
          <p:nvPr userDrawn="1"/>
        </p:nvSpPr>
        <p:spPr>
          <a:xfrm>
            <a:off x="0" y="-7462"/>
            <a:ext cx="10058401" cy="7787323"/>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Shape 396"/>
          <p:cNvSpPr/>
          <p:nvPr userDrawn="1"/>
        </p:nvSpPr>
        <p:spPr>
          <a:xfrm>
            <a:off x="652217" y="622020"/>
            <a:ext cx="4278177"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19" name="Picture Placeholder 18"/>
          <p:cNvSpPr>
            <a:spLocks noGrp="1"/>
          </p:cNvSpPr>
          <p:nvPr>
            <p:ph type="pic" sz="quarter" idx="15"/>
          </p:nvPr>
        </p:nvSpPr>
        <p:spPr>
          <a:xfrm>
            <a:off x="4928783" y="619953"/>
            <a:ext cx="4494895" cy="6528362"/>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4026438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5" name="Shape 549"/>
          <p:cNvSpPr/>
          <p:nvPr userDrawn="1"/>
        </p:nvSpPr>
        <p:spPr>
          <a:xfrm>
            <a:off x="5006807" y="0"/>
            <a:ext cx="314325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87365" y="3501765"/>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847147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4" name="Shape 620"/>
          <p:cNvSpPr/>
          <p:nvPr userDrawn="1"/>
        </p:nvSpPr>
        <p:spPr>
          <a:xfrm>
            <a:off x="3424040" y="0"/>
            <a:ext cx="3356803"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253459"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770390"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5253459"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770390"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3485922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7" name="Shape 659"/>
          <p:cNvSpPr/>
          <p:nvPr userDrawn="1"/>
        </p:nvSpPr>
        <p:spPr>
          <a:xfrm>
            <a:off x="0" y="-1"/>
            <a:ext cx="3137636" cy="7772401"/>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7"/>
          </p:nvPr>
        </p:nvSpPr>
        <p:spPr>
          <a:xfrm>
            <a:off x="7899178" y="179609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3724523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4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5812397"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43881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7_Title Slide">
    <p:spTree>
      <p:nvGrpSpPr>
        <p:cNvPr id="1" name=""/>
        <p:cNvGrpSpPr/>
        <p:nvPr/>
      </p:nvGrpSpPr>
      <p:grpSpPr>
        <a:xfrm>
          <a:off x="0" y="0"/>
          <a:ext cx="0" cy="0"/>
          <a:chOff x="0" y="0"/>
          <a:chExt cx="0" cy="0"/>
        </a:xfrm>
      </p:grpSpPr>
      <p:sp>
        <p:nvSpPr>
          <p:cNvPr id="3" name="Shape 709"/>
          <p:cNvSpPr/>
          <p:nvPr userDrawn="1"/>
        </p:nvSpPr>
        <p:spPr>
          <a:xfrm>
            <a:off x="0" y="-7462"/>
            <a:ext cx="10058401" cy="7787323"/>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 name="Shape 710"/>
          <p:cNvSpPr/>
          <p:nvPr userDrawn="1"/>
        </p:nvSpPr>
        <p:spPr>
          <a:xfrm>
            <a:off x="767688" y="622020"/>
            <a:ext cx="8771464"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Tree>
    <p:extLst>
      <p:ext uri="{BB962C8B-B14F-4D97-AF65-F5344CB8AC3E}">
        <p14:creationId xmlns:p14="http://schemas.microsoft.com/office/powerpoint/2010/main" val="40707784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5_Title Slide">
    <p:spTree>
      <p:nvGrpSpPr>
        <p:cNvPr id="1" name=""/>
        <p:cNvGrpSpPr/>
        <p:nvPr/>
      </p:nvGrpSpPr>
      <p:grpSpPr>
        <a:xfrm>
          <a:off x="0" y="0"/>
          <a:ext cx="0" cy="0"/>
          <a:chOff x="0" y="0"/>
          <a:chExt cx="0" cy="0"/>
        </a:xfrm>
      </p:grpSpPr>
      <p:sp>
        <p:nvSpPr>
          <p:cNvPr id="3" name="Shape 689"/>
          <p:cNvSpPr/>
          <p:nvPr userDrawn="1"/>
        </p:nvSpPr>
        <p:spPr>
          <a:xfrm>
            <a:off x="1489760"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5" name="Picture Placeholder 4"/>
          <p:cNvSpPr>
            <a:spLocks noGrp="1"/>
          </p:cNvSpPr>
          <p:nvPr>
            <p:ph type="pic" sz="quarter" idx="17"/>
          </p:nvPr>
        </p:nvSpPr>
        <p:spPr>
          <a:xfrm>
            <a:off x="5321535" y="3014842"/>
            <a:ext cx="3670497" cy="173083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437306" y="3501686"/>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02913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defTabSz="1005840">
              <a:defRPr/>
            </a:lvl1pPr>
          </a:lstStyle>
          <a:p>
            <a:fld id="{9965AB47-CD84-45C4-A509-B56BAC422A1E}" type="datetime1">
              <a:rPr lang="en-US" altLang="es-PY"/>
              <a:pPr/>
              <a:t>27-03-2017</a:t>
            </a:fld>
            <a:endParaRPr lang="en-US" altLang="es-PY"/>
          </a:p>
        </p:txBody>
      </p:sp>
      <p:sp>
        <p:nvSpPr>
          <p:cNvPr id="3" name="Footer Placeholder 4"/>
          <p:cNvSpPr>
            <a:spLocks noGrp="1"/>
          </p:cNvSpPr>
          <p:nvPr>
            <p:ph type="ftr" sz="quarter" idx="11"/>
          </p:nvPr>
        </p:nvSpPr>
        <p:spPr/>
        <p:txBody>
          <a:bodyPr/>
          <a:lstStyle>
            <a:lvl1pPr defTabSz="1005840">
              <a:defRPr/>
            </a:lvl1pPr>
          </a:lstStyle>
          <a:p>
            <a:pPr>
              <a:defRPr/>
            </a:pPr>
            <a:endParaRPr lang="en-US"/>
          </a:p>
        </p:txBody>
      </p:sp>
      <p:sp>
        <p:nvSpPr>
          <p:cNvPr id="4" name="Slide Number Placeholder 5"/>
          <p:cNvSpPr>
            <a:spLocks noGrp="1"/>
          </p:cNvSpPr>
          <p:nvPr>
            <p:ph type="sldNum" sz="quarter" idx="12"/>
          </p:nvPr>
        </p:nvSpPr>
        <p:spPr/>
        <p:txBody>
          <a:bodyPr/>
          <a:lstStyle>
            <a:lvl1pPr defTabSz="1005840">
              <a:defRPr/>
            </a:lvl1pPr>
          </a:lstStyle>
          <a:p>
            <a:fld id="{7D0CCCBE-882E-4794-AD95-9D2EB7A45B8F}" type="slidenum">
              <a:rPr lang="en-US" altLang="es-PY"/>
              <a:pPr/>
              <a:t>‹#›</a:t>
            </a:fld>
            <a:endParaRPr lang="en-US" altLang="es-PY"/>
          </a:p>
        </p:txBody>
      </p:sp>
    </p:spTree>
    <p:extLst>
      <p:ext uri="{BB962C8B-B14F-4D97-AF65-F5344CB8AC3E}">
        <p14:creationId xmlns:p14="http://schemas.microsoft.com/office/powerpoint/2010/main" val="228753735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6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4122196" y="0"/>
            <a:ext cx="5936204"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841024" y="140496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403848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4_Title Slide">
    <p:spTree>
      <p:nvGrpSpPr>
        <p:cNvPr id="1" name=""/>
        <p:cNvGrpSpPr/>
        <p:nvPr/>
      </p:nvGrpSpPr>
      <p:grpSpPr>
        <a:xfrm>
          <a:off x="0" y="0"/>
          <a:ext cx="0" cy="0"/>
          <a:chOff x="0" y="0"/>
          <a:chExt cx="0" cy="0"/>
        </a:xfrm>
      </p:grpSpPr>
      <p:sp>
        <p:nvSpPr>
          <p:cNvPr id="5" name="Shape 1379"/>
          <p:cNvSpPr/>
          <p:nvPr userDrawn="1"/>
        </p:nvSpPr>
        <p:spPr>
          <a:xfrm>
            <a:off x="4265375" y="0"/>
            <a:ext cx="5801950"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6" name="Picture Placeholder 5"/>
          <p:cNvSpPr>
            <a:spLocks noGrp="1"/>
          </p:cNvSpPr>
          <p:nvPr>
            <p:ph type="pic" sz="quarter" idx="17"/>
          </p:nvPr>
        </p:nvSpPr>
        <p:spPr>
          <a:xfrm>
            <a:off x="3787012" y="2109974"/>
            <a:ext cx="2495366" cy="3523725"/>
          </a:xfrm>
          <a:custGeom>
            <a:avLst/>
            <a:gdLst>
              <a:gd name="connsiteX0" fmla="*/ 0 w 3024686"/>
              <a:gd name="connsiteY0" fmla="*/ 0 h 3109169"/>
              <a:gd name="connsiteX1" fmla="*/ 3024686 w 3024686"/>
              <a:gd name="connsiteY1" fmla="*/ 0 h 3109169"/>
              <a:gd name="connsiteX2" fmla="*/ 3024686 w 3024686"/>
              <a:gd name="connsiteY2" fmla="*/ 3109169 h 3109169"/>
              <a:gd name="connsiteX3" fmla="*/ 0 w 3024686"/>
              <a:gd name="connsiteY3" fmla="*/ 3109169 h 3109169"/>
            </a:gdLst>
            <a:ahLst/>
            <a:cxnLst>
              <a:cxn ang="0">
                <a:pos x="connsiteX0" y="connsiteY0"/>
              </a:cxn>
              <a:cxn ang="0">
                <a:pos x="connsiteX1" y="connsiteY1"/>
              </a:cxn>
              <a:cxn ang="0">
                <a:pos x="connsiteX2" y="connsiteY2"/>
              </a:cxn>
              <a:cxn ang="0">
                <a:pos x="connsiteX3" y="connsiteY3"/>
              </a:cxn>
            </a:cxnLst>
            <a:rect l="l" t="t" r="r" b="b"/>
            <a:pathLst>
              <a:path w="3024686" h="3109169">
                <a:moveTo>
                  <a:pt x="0" y="0"/>
                </a:moveTo>
                <a:lnTo>
                  <a:pt x="3024686" y="0"/>
                </a:lnTo>
                <a:lnTo>
                  <a:pt x="3024686" y="3109169"/>
                </a:lnTo>
                <a:lnTo>
                  <a:pt x="0" y="3109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6914893"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96942769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861516"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0090863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69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998928"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4" name="Shape 27"/>
          <p:cNvSpPr/>
          <p:nvPr userDrawn="1"/>
        </p:nvSpPr>
        <p:spPr>
          <a:xfrm rot="5400000">
            <a:off x="1188561" y="3810369"/>
            <a:ext cx="7772400" cy="151666"/>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8" name="Picture Placeholder 7"/>
          <p:cNvSpPr>
            <a:spLocks noGrp="1"/>
          </p:cNvSpPr>
          <p:nvPr>
            <p:ph type="pic" sz="quarter" idx="11"/>
          </p:nvPr>
        </p:nvSpPr>
        <p:spPr>
          <a:xfrm>
            <a:off x="4862035" y="3263189"/>
            <a:ext cx="449524" cy="601786"/>
          </a:xfrm>
          <a:custGeom>
            <a:avLst/>
            <a:gdLst>
              <a:gd name="connsiteX0" fmla="*/ 0 w 544877"/>
              <a:gd name="connsiteY0" fmla="*/ 0 h 530988"/>
              <a:gd name="connsiteX1" fmla="*/ 544877 w 544877"/>
              <a:gd name="connsiteY1" fmla="*/ 0 h 530988"/>
              <a:gd name="connsiteX2" fmla="*/ 544877 w 544877"/>
              <a:gd name="connsiteY2" fmla="*/ 530988 h 530988"/>
              <a:gd name="connsiteX3" fmla="*/ 0 w 544877"/>
              <a:gd name="connsiteY3" fmla="*/ 530988 h 530988"/>
            </a:gdLst>
            <a:ahLst/>
            <a:cxnLst>
              <a:cxn ang="0">
                <a:pos x="connsiteX0" y="connsiteY0"/>
              </a:cxn>
              <a:cxn ang="0">
                <a:pos x="connsiteX1" y="connsiteY1"/>
              </a:cxn>
              <a:cxn ang="0">
                <a:pos x="connsiteX2" y="connsiteY2"/>
              </a:cxn>
              <a:cxn ang="0">
                <a:pos x="connsiteX3" y="connsiteY3"/>
              </a:cxn>
            </a:cxnLst>
            <a:rect l="l" t="t" r="r" b="b"/>
            <a:pathLst>
              <a:path w="544877" h="530988">
                <a:moveTo>
                  <a:pt x="0" y="0"/>
                </a:moveTo>
                <a:lnTo>
                  <a:pt x="544877" y="0"/>
                </a:lnTo>
                <a:lnTo>
                  <a:pt x="544877" y="530988"/>
                </a:lnTo>
                <a:lnTo>
                  <a:pt x="0" y="5309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9115071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66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5370028"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1974392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50_Title Slide">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4811302" y="253861"/>
            <a:ext cx="435871" cy="583511"/>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2"/>
          </p:nvPr>
        </p:nvSpPr>
        <p:spPr>
          <a:xfrm>
            <a:off x="1192855" y="3601265"/>
            <a:ext cx="7672768" cy="4171135"/>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754697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51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5601424" y="0"/>
            <a:ext cx="4456976" cy="77724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2410975" y="1299590"/>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447523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52_Title Slide">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9742" y="0"/>
            <a:ext cx="10077883" cy="7772400"/>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1"/>
          </p:nvPr>
        </p:nvSpPr>
        <p:spPr>
          <a:xfrm>
            <a:off x="4753194" y="2071425"/>
            <a:ext cx="552041" cy="586158"/>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4851736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53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0" y="1"/>
            <a:ext cx="10058400" cy="3967759"/>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715204" y="4684257"/>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11036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54_Title Slide">
    <p:spTree>
      <p:nvGrpSpPr>
        <p:cNvPr id="1" name=""/>
        <p:cNvGrpSpPr/>
        <p:nvPr/>
      </p:nvGrpSpPr>
      <p:grpSpPr>
        <a:xfrm>
          <a:off x="0" y="0"/>
          <a:ext cx="0" cy="0"/>
          <a:chOff x="0" y="0"/>
          <a:chExt cx="0" cy="0"/>
        </a:xfrm>
      </p:grpSpPr>
      <p:sp>
        <p:nvSpPr>
          <p:cNvPr id="4" name="Shape 62"/>
          <p:cNvSpPr/>
          <p:nvPr userDrawn="1"/>
        </p:nvSpPr>
        <p:spPr>
          <a:xfrm flipH="1">
            <a:off x="-5977" y="-40762"/>
            <a:ext cx="6520581" cy="7846664"/>
          </a:xfrm>
          <a:custGeom>
            <a:avLst/>
            <a:gdLst>
              <a:gd name="connsiteX0" fmla="*/ 0 w 21793"/>
              <a:gd name="connsiteY0" fmla="*/ 20 h 21620"/>
              <a:gd name="connsiteX1" fmla="*/ 21793 w 21793"/>
              <a:gd name="connsiteY1" fmla="*/ 0 h 21620"/>
              <a:gd name="connsiteX2" fmla="*/ 21600 w 21793"/>
              <a:gd name="connsiteY2" fmla="*/ 21620 h 21620"/>
              <a:gd name="connsiteX3" fmla="*/ 6778 w 21793"/>
              <a:gd name="connsiteY3" fmla="*/ 21620 h 21620"/>
              <a:gd name="connsiteX4" fmla="*/ 0 w 21793"/>
              <a:gd name="connsiteY4" fmla="*/ 20 h 21620"/>
              <a:gd name="connsiteX0" fmla="*/ 0 w 21793"/>
              <a:gd name="connsiteY0" fmla="*/ 20 h 21620"/>
              <a:gd name="connsiteX1" fmla="*/ 21793 w 21793"/>
              <a:gd name="connsiteY1" fmla="*/ 0 h 21620"/>
              <a:gd name="connsiteX2" fmla="*/ 21771 w 21793"/>
              <a:gd name="connsiteY2" fmla="*/ 21598 h 21620"/>
              <a:gd name="connsiteX3" fmla="*/ 6778 w 21793"/>
              <a:gd name="connsiteY3" fmla="*/ 21620 h 21620"/>
              <a:gd name="connsiteX4" fmla="*/ 0 w 21793"/>
              <a:gd name="connsiteY4" fmla="*/ 20 h 21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93" h="21620" extrusionOk="0">
                <a:moveTo>
                  <a:pt x="0" y="20"/>
                </a:moveTo>
                <a:lnTo>
                  <a:pt x="21793" y="0"/>
                </a:lnTo>
                <a:cubicBezTo>
                  <a:pt x="21729" y="7207"/>
                  <a:pt x="21835" y="14391"/>
                  <a:pt x="21771" y="21598"/>
                </a:cubicBezTo>
                <a:lnTo>
                  <a:pt x="6778" y="21620"/>
                </a:lnTo>
                <a:lnTo>
                  <a:pt x="0" y="20"/>
                </a:lnTo>
                <a:close/>
              </a:path>
            </a:pathLst>
          </a:cu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2"/>
          </p:nvPr>
        </p:nvSpPr>
        <p:spPr>
          <a:xfrm>
            <a:off x="-8419" y="-35662"/>
            <a:ext cx="6378669" cy="7841564"/>
          </a:xfrm>
          <a:custGeom>
            <a:avLst/>
            <a:gdLst>
              <a:gd name="connsiteX0" fmla="*/ 0 w 7769820"/>
              <a:gd name="connsiteY0" fmla="*/ 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0" fmla="*/ 38100 w 7769820"/>
              <a:gd name="connsiteY0" fmla="*/ 762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5" fmla="*/ 38100 w 7769820"/>
              <a:gd name="connsiteY5" fmla="*/ 7620 h 6917122"/>
              <a:gd name="connsiteX0" fmla="*/ 0 w 7731720"/>
              <a:gd name="connsiteY0" fmla="*/ 7620 h 6917122"/>
              <a:gd name="connsiteX1" fmla="*/ 7731720 w 7731720"/>
              <a:gd name="connsiteY1" fmla="*/ 0 h 6917122"/>
              <a:gd name="connsiteX2" fmla="*/ 7731720 w 7731720"/>
              <a:gd name="connsiteY2" fmla="*/ 3 h 6917122"/>
              <a:gd name="connsiteX3" fmla="*/ 5293580 w 7731720"/>
              <a:gd name="connsiteY3" fmla="*/ 6917122 h 6917122"/>
              <a:gd name="connsiteX4" fmla="*/ 12700 w 7731720"/>
              <a:gd name="connsiteY4" fmla="*/ 6907597 h 6917122"/>
              <a:gd name="connsiteX5" fmla="*/ 0 w 7731720"/>
              <a:gd name="connsiteY5" fmla="*/ 7620 h 6917122"/>
              <a:gd name="connsiteX0" fmla="*/ 0 w 7731720"/>
              <a:gd name="connsiteY0" fmla="*/ 0 h 6919027"/>
              <a:gd name="connsiteX1" fmla="*/ 7731720 w 7731720"/>
              <a:gd name="connsiteY1" fmla="*/ 1905 h 6919027"/>
              <a:gd name="connsiteX2" fmla="*/ 7731720 w 7731720"/>
              <a:gd name="connsiteY2" fmla="*/ 1908 h 6919027"/>
              <a:gd name="connsiteX3" fmla="*/ 5293580 w 7731720"/>
              <a:gd name="connsiteY3" fmla="*/ 6919027 h 6919027"/>
              <a:gd name="connsiteX4" fmla="*/ 12700 w 7731720"/>
              <a:gd name="connsiteY4" fmla="*/ 6909502 h 6919027"/>
              <a:gd name="connsiteX5" fmla="*/ 0 w 7731720"/>
              <a:gd name="connsiteY5" fmla="*/ 0 h 691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31720" h="6919027">
                <a:moveTo>
                  <a:pt x="0" y="0"/>
                </a:moveTo>
                <a:lnTo>
                  <a:pt x="7731720" y="1905"/>
                </a:lnTo>
                <a:lnTo>
                  <a:pt x="7731720" y="1908"/>
                </a:lnTo>
                <a:lnTo>
                  <a:pt x="5293580" y="6919027"/>
                </a:lnTo>
                <a:lnTo>
                  <a:pt x="12700" y="6909502"/>
                </a:lnTo>
                <a:cubicBezTo>
                  <a:pt x="12700" y="4603795"/>
                  <a:pt x="0" y="2305707"/>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1"/>
          </p:nvPr>
        </p:nvSpPr>
        <p:spPr>
          <a:xfrm>
            <a:off x="6724875" y="1464537"/>
            <a:ext cx="627925" cy="712396"/>
          </a:xfrm>
          <a:custGeom>
            <a:avLst/>
            <a:gdLst>
              <a:gd name="connsiteX0" fmla="*/ 0 w 761121"/>
              <a:gd name="connsiteY0" fmla="*/ 0 h 628585"/>
              <a:gd name="connsiteX1" fmla="*/ 761121 w 761121"/>
              <a:gd name="connsiteY1" fmla="*/ 0 h 628585"/>
              <a:gd name="connsiteX2" fmla="*/ 761121 w 761121"/>
              <a:gd name="connsiteY2" fmla="*/ 628585 h 628585"/>
              <a:gd name="connsiteX3" fmla="*/ 0 w 761121"/>
              <a:gd name="connsiteY3" fmla="*/ 628585 h 628585"/>
            </a:gdLst>
            <a:ahLst/>
            <a:cxnLst>
              <a:cxn ang="0">
                <a:pos x="connsiteX0" y="connsiteY0"/>
              </a:cxn>
              <a:cxn ang="0">
                <a:pos x="connsiteX1" y="connsiteY1"/>
              </a:cxn>
              <a:cxn ang="0">
                <a:pos x="connsiteX2" y="connsiteY2"/>
              </a:cxn>
              <a:cxn ang="0">
                <a:pos x="connsiteX3" y="connsiteY3"/>
              </a:cxn>
            </a:cxnLst>
            <a:rect l="l" t="t" r="r" b="b"/>
            <a:pathLst>
              <a:path w="761121" h="628585">
                <a:moveTo>
                  <a:pt x="0" y="0"/>
                </a:moveTo>
                <a:lnTo>
                  <a:pt x="761121" y="0"/>
                </a:lnTo>
                <a:lnTo>
                  <a:pt x="761121" y="628585"/>
                </a:lnTo>
                <a:lnTo>
                  <a:pt x="0" y="6285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05828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7" Type="http://schemas.openxmlformats.org/officeDocument/2006/relationships/slideLayout" Target="../slideLayouts/slideLayout132.xml"/><Relationship Id="rId21" Type="http://schemas.openxmlformats.org/officeDocument/2006/relationships/slideLayout" Target="../slideLayouts/slideLayout36.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63" Type="http://schemas.openxmlformats.org/officeDocument/2006/relationships/slideLayout" Target="../slideLayouts/slideLayout78.xml"/><Relationship Id="rId68" Type="http://schemas.openxmlformats.org/officeDocument/2006/relationships/slideLayout" Target="../slideLayouts/slideLayout83.xml"/><Relationship Id="rId84" Type="http://schemas.openxmlformats.org/officeDocument/2006/relationships/slideLayout" Target="../slideLayouts/slideLayout99.xml"/><Relationship Id="rId89" Type="http://schemas.openxmlformats.org/officeDocument/2006/relationships/slideLayout" Target="../slideLayouts/slideLayout104.xml"/><Relationship Id="rId112" Type="http://schemas.openxmlformats.org/officeDocument/2006/relationships/slideLayout" Target="../slideLayouts/slideLayout127.xml"/><Relationship Id="rId16" Type="http://schemas.openxmlformats.org/officeDocument/2006/relationships/slideLayout" Target="../slideLayouts/slideLayout31.xml"/><Relationship Id="rId107" Type="http://schemas.openxmlformats.org/officeDocument/2006/relationships/slideLayout" Target="../slideLayouts/slideLayout122.xml"/><Relationship Id="rId11" Type="http://schemas.openxmlformats.org/officeDocument/2006/relationships/slideLayout" Target="../slideLayouts/slideLayout26.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53" Type="http://schemas.openxmlformats.org/officeDocument/2006/relationships/slideLayout" Target="../slideLayouts/slideLayout68.xml"/><Relationship Id="rId58" Type="http://schemas.openxmlformats.org/officeDocument/2006/relationships/slideLayout" Target="../slideLayouts/slideLayout73.xml"/><Relationship Id="rId74" Type="http://schemas.openxmlformats.org/officeDocument/2006/relationships/slideLayout" Target="../slideLayouts/slideLayout89.xml"/><Relationship Id="rId79" Type="http://schemas.openxmlformats.org/officeDocument/2006/relationships/slideLayout" Target="../slideLayouts/slideLayout94.xml"/><Relationship Id="rId102" Type="http://schemas.openxmlformats.org/officeDocument/2006/relationships/slideLayout" Target="../slideLayouts/slideLayout117.xml"/><Relationship Id="rId123" Type="http://schemas.openxmlformats.org/officeDocument/2006/relationships/slideLayout" Target="../slideLayouts/slideLayout138.xml"/><Relationship Id="rId128" Type="http://schemas.openxmlformats.org/officeDocument/2006/relationships/slideLayout" Target="../slideLayouts/slideLayout143.xml"/><Relationship Id="rId5" Type="http://schemas.openxmlformats.org/officeDocument/2006/relationships/slideLayout" Target="../slideLayouts/slideLayout20.xml"/><Relationship Id="rId90" Type="http://schemas.openxmlformats.org/officeDocument/2006/relationships/slideLayout" Target="../slideLayouts/slideLayout105.xml"/><Relationship Id="rId95" Type="http://schemas.openxmlformats.org/officeDocument/2006/relationships/slideLayout" Target="../slideLayouts/slideLayout110.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64" Type="http://schemas.openxmlformats.org/officeDocument/2006/relationships/slideLayout" Target="../slideLayouts/slideLayout79.xml"/><Relationship Id="rId69" Type="http://schemas.openxmlformats.org/officeDocument/2006/relationships/slideLayout" Target="../slideLayouts/slideLayout84.xml"/><Relationship Id="rId113" Type="http://schemas.openxmlformats.org/officeDocument/2006/relationships/slideLayout" Target="../slideLayouts/slideLayout128.xml"/><Relationship Id="rId118" Type="http://schemas.openxmlformats.org/officeDocument/2006/relationships/slideLayout" Target="../slideLayouts/slideLayout133.xml"/><Relationship Id="rId80" Type="http://schemas.openxmlformats.org/officeDocument/2006/relationships/slideLayout" Target="../slideLayouts/slideLayout95.xml"/><Relationship Id="rId85" Type="http://schemas.openxmlformats.org/officeDocument/2006/relationships/slideLayout" Target="../slideLayouts/slideLayout100.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59" Type="http://schemas.openxmlformats.org/officeDocument/2006/relationships/slideLayout" Target="../slideLayouts/slideLayout74.xml"/><Relationship Id="rId103" Type="http://schemas.openxmlformats.org/officeDocument/2006/relationships/slideLayout" Target="../slideLayouts/slideLayout118.xml"/><Relationship Id="rId108" Type="http://schemas.openxmlformats.org/officeDocument/2006/relationships/slideLayout" Target="../slideLayouts/slideLayout123.xml"/><Relationship Id="rId124" Type="http://schemas.openxmlformats.org/officeDocument/2006/relationships/slideLayout" Target="../slideLayouts/slideLayout139.xml"/><Relationship Id="rId129" Type="http://schemas.openxmlformats.org/officeDocument/2006/relationships/slideLayout" Target="../slideLayouts/slideLayout144.xml"/><Relationship Id="rId54" Type="http://schemas.openxmlformats.org/officeDocument/2006/relationships/slideLayout" Target="../slideLayouts/slideLayout69.xml"/><Relationship Id="rId70" Type="http://schemas.openxmlformats.org/officeDocument/2006/relationships/slideLayout" Target="../slideLayouts/slideLayout85.xml"/><Relationship Id="rId75" Type="http://schemas.openxmlformats.org/officeDocument/2006/relationships/slideLayout" Target="../slideLayouts/slideLayout90.xml"/><Relationship Id="rId91" Type="http://schemas.openxmlformats.org/officeDocument/2006/relationships/slideLayout" Target="../slideLayouts/slideLayout106.xml"/><Relationship Id="rId96" Type="http://schemas.openxmlformats.org/officeDocument/2006/relationships/slideLayout" Target="../slideLayouts/slideLayout11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49" Type="http://schemas.openxmlformats.org/officeDocument/2006/relationships/slideLayout" Target="../slideLayouts/slideLayout64.xml"/><Relationship Id="rId114" Type="http://schemas.openxmlformats.org/officeDocument/2006/relationships/slideLayout" Target="../slideLayouts/slideLayout129.xml"/><Relationship Id="rId119" Type="http://schemas.openxmlformats.org/officeDocument/2006/relationships/slideLayout" Target="../slideLayouts/slideLayout134.xml"/><Relationship Id="rId44" Type="http://schemas.openxmlformats.org/officeDocument/2006/relationships/slideLayout" Target="../slideLayouts/slideLayout59.xml"/><Relationship Id="rId60" Type="http://schemas.openxmlformats.org/officeDocument/2006/relationships/slideLayout" Target="../slideLayouts/slideLayout75.xml"/><Relationship Id="rId65" Type="http://schemas.openxmlformats.org/officeDocument/2006/relationships/slideLayout" Target="../slideLayouts/slideLayout80.xml"/><Relationship Id="rId81" Type="http://schemas.openxmlformats.org/officeDocument/2006/relationships/slideLayout" Target="../slideLayouts/slideLayout96.xml"/><Relationship Id="rId86" Type="http://schemas.openxmlformats.org/officeDocument/2006/relationships/slideLayout" Target="../slideLayouts/slideLayout101.xml"/><Relationship Id="rId130" Type="http://schemas.openxmlformats.org/officeDocument/2006/relationships/theme" Target="../theme/theme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9" Type="http://schemas.openxmlformats.org/officeDocument/2006/relationships/slideLayout" Target="../slideLayouts/slideLayout54.xml"/><Relationship Id="rId109" Type="http://schemas.openxmlformats.org/officeDocument/2006/relationships/slideLayout" Target="../slideLayouts/slideLayout124.xml"/><Relationship Id="rId34" Type="http://schemas.openxmlformats.org/officeDocument/2006/relationships/slideLayout" Target="../slideLayouts/slideLayout49.xml"/><Relationship Id="rId50" Type="http://schemas.openxmlformats.org/officeDocument/2006/relationships/slideLayout" Target="../slideLayouts/slideLayout65.xml"/><Relationship Id="rId55" Type="http://schemas.openxmlformats.org/officeDocument/2006/relationships/slideLayout" Target="../slideLayouts/slideLayout70.xml"/><Relationship Id="rId76" Type="http://schemas.openxmlformats.org/officeDocument/2006/relationships/slideLayout" Target="../slideLayouts/slideLayout91.xml"/><Relationship Id="rId97" Type="http://schemas.openxmlformats.org/officeDocument/2006/relationships/slideLayout" Target="../slideLayouts/slideLayout112.xml"/><Relationship Id="rId104" Type="http://schemas.openxmlformats.org/officeDocument/2006/relationships/slideLayout" Target="../slideLayouts/slideLayout119.xml"/><Relationship Id="rId120" Type="http://schemas.openxmlformats.org/officeDocument/2006/relationships/slideLayout" Target="../slideLayouts/slideLayout135.xml"/><Relationship Id="rId125" Type="http://schemas.openxmlformats.org/officeDocument/2006/relationships/slideLayout" Target="../slideLayouts/slideLayout140.xml"/><Relationship Id="rId7" Type="http://schemas.openxmlformats.org/officeDocument/2006/relationships/slideLayout" Target="../slideLayouts/slideLayout22.xml"/><Relationship Id="rId71" Type="http://schemas.openxmlformats.org/officeDocument/2006/relationships/slideLayout" Target="../slideLayouts/slideLayout86.xml"/><Relationship Id="rId92" Type="http://schemas.openxmlformats.org/officeDocument/2006/relationships/slideLayout" Target="../slideLayouts/slideLayout107.xml"/><Relationship Id="rId2" Type="http://schemas.openxmlformats.org/officeDocument/2006/relationships/slideLayout" Target="../slideLayouts/slideLayout17.xml"/><Relationship Id="rId29" Type="http://schemas.openxmlformats.org/officeDocument/2006/relationships/slideLayout" Target="../slideLayouts/slideLayout44.xml"/><Relationship Id="rId24" Type="http://schemas.openxmlformats.org/officeDocument/2006/relationships/slideLayout" Target="../slideLayouts/slideLayout39.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66" Type="http://schemas.openxmlformats.org/officeDocument/2006/relationships/slideLayout" Target="../slideLayouts/slideLayout81.xml"/><Relationship Id="rId87" Type="http://schemas.openxmlformats.org/officeDocument/2006/relationships/slideLayout" Target="../slideLayouts/slideLayout102.xml"/><Relationship Id="rId110" Type="http://schemas.openxmlformats.org/officeDocument/2006/relationships/slideLayout" Target="../slideLayouts/slideLayout125.xml"/><Relationship Id="rId115" Type="http://schemas.openxmlformats.org/officeDocument/2006/relationships/slideLayout" Target="../slideLayouts/slideLayout130.xml"/><Relationship Id="rId61" Type="http://schemas.openxmlformats.org/officeDocument/2006/relationships/slideLayout" Target="../slideLayouts/slideLayout76.xml"/><Relationship Id="rId82" Type="http://schemas.openxmlformats.org/officeDocument/2006/relationships/slideLayout" Target="../slideLayouts/slideLayout97.xml"/><Relationship Id="rId19" Type="http://schemas.openxmlformats.org/officeDocument/2006/relationships/slideLayout" Target="../slideLayouts/slideLayout34.xml"/><Relationship Id="rId14" Type="http://schemas.openxmlformats.org/officeDocument/2006/relationships/slideLayout" Target="../slideLayouts/slideLayout29.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56" Type="http://schemas.openxmlformats.org/officeDocument/2006/relationships/slideLayout" Target="../slideLayouts/slideLayout71.xml"/><Relationship Id="rId77" Type="http://schemas.openxmlformats.org/officeDocument/2006/relationships/slideLayout" Target="../slideLayouts/slideLayout92.xml"/><Relationship Id="rId100" Type="http://schemas.openxmlformats.org/officeDocument/2006/relationships/slideLayout" Target="../slideLayouts/slideLayout115.xml"/><Relationship Id="rId105" Type="http://schemas.openxmlformats.org/officeDocument/2006/relationships/slideLayout" Target="../slideLayouts/slideLayout120.xml"/><Relationship Id="rId126" Type="http://schemas.openxmlformats.org/officeDocument/2006/relationships/slideLayout" Target="../slideLayouts/slideLayout141.xml"/><Relationship Id="rId8" Type="http://schemas.openxmlformats.org/officeDocument/2006/relationships/slideLayout" Target="../slideLayouts/slideLayout23.xml"/><Relationship Id="rId51" Type="http://schemas.openxmlformats.org/officeDocument/2006/relationships/slideLayout" Target="../slideLayouts/slideLayout66.xml"/><Relationship Id="rId72" Type="http://schemas.openxmlformats.org/officeDocument/2006/relationships/slideLayout" Target="../slideLayouts/slideLayout87.xml"/><Relationship Id="rId93" Type="http://schemas.openxmlformats.org/officeDocument/2006/relationships/slideLayout" Target="../slideLayouts/slideLayout108.xml"/><Relationship Id="rId98" Type="http://schemas.openxmlformats.org/officeDocument/2006/relationships/slideLayout" Target="../slideLayouts/slideLayout113.xml"/><Relationship Id="rId121" Type="http://schemas.openxmlformats.org/officeDocument/2006/relationships/slideLayout" Target="../slideLayouts/slideLayout136.xml"/><Relationship Id="rId3" Type="http://schemas.openxmlformats.org/officeDocument/2006/relationships/slideLayout" Target="../slideLayouts/slideLayout18.xml"/><Relationship Id="rId25" Type="http://schemas.openxmlformats.org/officeDocument/2006/relationships/slideLayout" Target="../slideLayouts/slideLayout40.xml"/><Relationship Id="rId46" Type="http://schemas.openxmlformats.org/officeDocument/2006/relationships/slideLayout" Target="../slideLayouts/slideLayout61.xml"/><Relationship Id="rId67" Type="http://schemas.openxmlformats.org/officeDocument/2006/relationships/slideLayout" Target="../slideLayouts/slideLayout82.xml"/><Relationship Id="rId116" Type="http://schemas.openxmlformats.org/officeDocument/2006/relationships/slideLayout" Target="../slideLayouts/slideLayout131.xml"/><Relationship Id="rId20" Type="http://schemas.openxmlformats.org/officeDocument/2006/relationships/slideLayout" Target="../slideLayouts/slideLayout35.xml"/><Relationship Id="rId41" Type="http://schemas.openxmlformats.org/officeDocument/2006/relationships/slideLayout" Target="../slideLayouts/slideLayout56.xml"/><Relationship Id="rId62" Type="http://schemas.openxmlformats.org/officeDocument/2006/relationships/slideLayout" Target="../slideLayouts/slideLayout77.xml"/><Relationship Id="rId83" Type="http://schemas.openxmlformats.org/officeDocument/2006/relationships/slideLayout" Target="../slideLayouts/slideLayout98.xml"/><Relationship Id="rId88" Type="http://schemas.openxmlformats.org/officeDocument/2006/relationships/slideLayout" Target="../slideLayouts/slideLayout103.xml"/><Relationship Id="rId111" Type="http://schemas.openxmlformats.org/officeDocument/2006/relationships/slideLayout" Target="../slideLayouts/slideLayout126.xml"/><Relationship Id="rId15" Type="http://schemas.openxmlformats.org/officeDocument/2006/relationships/slideLayout" Target="../slideLayouts/slideLayout30.xml"/><Relationship Id="rId36" Type="http://schemas.openxmlformats.org/officeDocument/2006/relationships/slideLayout" Target="../slideLayouts/slideLayout51.xml"/><Relationship Id="rId57" Type="http://schemas.openxmlformats.org/officeDocument/2006/relationships/slideLayout" Target="../slideLayouts/slideLayout72.xml"/><Relationship Id="rId106" Type="http://schemas.openxmlformats.org/officeDocument/2006/relationships/slideLayout" Target="../slideLayouts/slideLayout121.xml"/><Relationship Id="rId127" Type="http://schemas.openxmlformats.org/officeDocument/2006/relationships/slideLayout" Target="../slideLayouts/slideLayout142.xml"/><Relationship Id="rId10" Type="http://schemas.openxmlformats.org/officeDocument/2006/relationships/slideLayout" Target="../slideLayouts/slideLayout25.xml"/><Relationship Id="rId31" Type="http://schemas.openxmlformats.org/officeDocument/2006/relationships/slideLayout" Target="../slideLayouts/slideLayout46.xml"/><Relationship Id="rId52" Type="http://schemas.openxmlformats.org/officeDocument/2006/relationships/slideLayout" Target="../slideLayouts/slideLayout67.xml"/><Relationship Id="rId73" Type="http://schemas.openxmlformats.org/officeDocument/2006/relationships/slideLayout" Target="../slideLayouts/slideLayout88.xml"/><Relationship Id="rId78" Type="http://schemas.openxmlformats.org/officeDocument/2006/relationships/slideLayout" Target="../slideLayouts/slideLayout93.xml"/><Relationship Id="rId94" Type="http://schemas.openxmlformats.org/officeDocument/2006/relationships/slideLayout" Target="../slideLayouts/slideLayout109.xml"/><Relationship Id="rId99" Type="http://schemas.openxmlformats.org/officeDocument/2006/relationships/slideLayout" Target="../slideLayouts/slideLayout114.xml"/><Relationship Id="rId101" Type="http://schemas.openxmlformats.org/officeDocument/2006/relationships/slideLayout" Target="../slideLayouts/slideLayout116.xml"/><Relationship Id="rId122" Type="http://schemas.openxmlformats.org/officeDocument/2006/relationships/slideLayout" Target="../slideLayouts/slideLayout137.xml"/><Relationship Id="rId4" Type="http://schemas.openxmlformats.org/officeDocument/2006/relationships/slideLayout" Target="../slideLayouts/slideLayout19.xml"/><Relationship Id="rId9" Type="http://schemas.openxmlformats.org/officeDocument/2006/relationships/slideLayout" Target="../slideLayouts/slideLayout24.xml"/><Relationship Id="rId26"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10"/>
            <a:ext cx="8675370" cy="1502305"/>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91515" y="7203865"/>
            <a:ext cx="2263140" cy="413808"/>
          </a:xfrm>
          <a:prstGeom prst="rect">
            <a:avLst/>
          </a:prstGeom>
        </p:spPr>
        <p:txBody>
          <a:bodyPr vert="horz" lIns="91440" tIns="45720" rIns="91440" bIns="45720" rtlCol="0" anchor="ctr"/>
          <a:lstStyle>
            <a:lvl1pPr algn="l">
              <a:defRPr sz="1320">
                <a:solidFill>
                  <a:schemeClr val="tx1">
                    <a:tint val="75000"/>
                  </a:schemeClr>
                </a:solidFill>
              </a:defRPr>
            </a:lvl1pPr>
          </a:lstStyle>
          <a:p>
            <a:endParaRPr/>
          </a:p>
        </p:txBody>
      </p:sp>
      <p:sp>
        <p:nvSpPr>
          <p:cNvPr id="5" name="Footer Placeholder 4"/>
          <p:cNvSpPr>
            <a:spLocks noGrp="1"/>
          </p:cNvSpPr>
          <p:nvPr>
            <p:ph type="ftr" sz="quarter" idx="3"/>
          </p:nvPr>
        </p:nvSpPr>
        <p:spPr>
          <a:xfrm>
            <a:off x="3331845" y="7203865"/>
            <a:ext cx="3394710" cy="413808"/>
          </a:xfrm>
          <a:prstGeom prst="rect">
            <a:avLst/>
          </a:prstGeom>
        </p:spPr>
        <p:txBody>
          <a:bodyPr vert="horz" lIns="91440" tIns="45720" rIns="91440" bIns="45720" rtlCol="0" anchor="ctr"/>
          <a:lstStyle>
            <a:lvl1pPr algn="ctr">
              <a:defRPr sz="132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7103745" y="7203865"/>
            <a:ext cx="2263140" cy="413808"/>
          </a:xfrm>
          <a:prstGeom prst="rect">
            <a:avLst/>
          </a:prstGeom>
        </p:spPr>
        <p:txBody>
          <a:bodyPr vert="horz" lIns="91440" tIns="45720" rIns="91440" bIns="45720" rtlCol="0" anchor="ctr"/>
          <a:lstStyle>
            <a:lvl1pPr algn="r">
              <a:defRPr sz="1320">
                <a:solidFill>
                  <a:schemeClr val="tx1">
                    <a:tint val="75000"/>
                  </a:schemeClr>
                </a:solidFill>
              </a:defRPr>
            </a:lvl1pPr>
          </a:lstStyle>
          <a:p>
            <a:fld id="{9F6761A3-4CAC-4C5F-AC82-8DB08D526BC2}" type="slidenum">
              <a:rPr/>
              <a:t>‹#›</a:t>
            </a:fld>
            <a:endParaRPr/>
          </a:p>
        </p:txBody>
      </p:sp>
      <p:sp>
        <p:nvSpPr>
          <p:cNvPr id="7" name="Rectangle 6"/>
          <p:cNvSpPr/>
          <p:nvPr userDrawn="1"/>
        </p:nvSpPr>
        <p:spPr>
          <a:xfrm>
            <a:off x="10287000" y="0"/>
            <a:ext cx="1828800" cy="77678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ts val="1200"/>
              </a:spcBef>
            </a:pPr>
            <a:r>
              <a:rPr sz="1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300"/>
              </a:spcBef>
            </a:pPr>
            <a:r>
              <a:rPr sz="1000" baseline="0" dirty="0">
                <a:solidFill>
                  <a:prstClr val="white">
                    <a:lumMod val="50000"/>
                  </a:prstClr>
                </a:solidFill>
                <a:latin typeface="Calibri Light" panose="020F0302020204030204" pitchFamily="34" charset="0"/>
                <a:cs typeface="Calibri" panose="020F0502020204030204" pitchFamily="34" charset="0"/>
              </a:rPr>
              <a:t>Your printer might not print the same way our printers do, so make sure to try a couple of test prints. If things aren’t aligning quite right, experiment with the Scale to Fit Paper setting. It’s located in the Print dialog – just click Full Page Slides to get to it.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And did you notice we made fold marks for you? They are really light, but if you don’t like them showing on your brochure, click View, Slide Master, and delete them before you print.</a:t>
            </a:r>
          </a:p>
          <a:p>
            <a:pPr lvl="0">
              <a:spcBef>
                <a:spcPts val="600"/>
              </a:spcBef>
            </a:pPr>
            <a:r>
              <a:rPr sz="16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If you need more placeholders for titles, subtitles or body text, just make a copy of what you need and drag it into place. PowerPoint’s Smart Guides will help you align it with everything else.</a:t>
            </a:r>
            <a:endParaRPr lang="en-US" sz="1000" dirty="0">
              <a:solidFill>
                <a:prstClr val="white">
                  <a:lumMod val="50000"/>
                </a:prstClr>
              </a:solidFill>
              <a:latin typeface="Calibri Light" panose="020F0302020204030204" pitchFamily="34" charset="0"/>
              <a:cs typeface="Calibri" panose="020F0502020204030204" pitchFamily="34" charset="0"/>
            </a:endParaRPr>
          </a:p>
          <a:p>
            <a:pPr lvl="0">
              <a:spcBef>
                <a:spcPts val="600"/>
              </a:spcBef>
            </a:pPr>
            <a:r>
              <a:rPr lang="en-US" sz="1000" dirty="0">
                <a:solidFill>
                  <a:prstClr val="white">
                    <a:lumMod val="50000"/>
                  </a:prstClr>
                </a:solidFill>
                <a:latin typeface="Calibri Light" panose="020F0302020204030204" pitchFamily="34" charset="0"/>
                <a:cs typeface="Calibri" panose="020F0502020204030204" pitchFamily="34" charset="0"/>
              </a:rPr>
              <a:t>By the</a:t>
            </a:r>
            <a:r>
              <a:rPr lang="en-US" sz="1000" baseline="0" dirty="0">
                <a:solidFill>
                  <a:prstClr val="white">
                    <a:lumMod val="50000"/>
                  </a:prstClr>
                </a:solidFill>
                <a:latin typeface="Calibri Light" panose="020F0302020204030204" pitchFamily="34" charset="0"/>
                <a:cs typeface="Calibri" panose="020F0502020204030204" pitchFamily="34" charset="0"/>
              </a:rPr>
              <a:t> way, if you need to move or copy the red lines, you can select them by clicking the dotted outlines.</a:t>
            </a:r>
            <a:endParaRPr lang="en-US" sz="100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3687281395"/>
      </p:ext>
    </p:extLst>
  </p:cSld>
  <p:clrMap bg1="lt1" tx1="dk1" bg2="lt2" tx2="dk2" accent1="accent1" accent2="accent2" accent3="accent3" accent4="accent4" accent5="accent5" accent6="accent6" hlink="hlink" folHlink="folHlink"/>
  <p:sldLayoutIdLst>
    <p:sldLayoutId id="2147483672" r:id="rId1"/>
    <p:sldLayoutId id="2147483673" r:id="rId2"/>
  </p:sldLayoutIdLst>
  <p:hf sldNum="0" hdr="0" dt="0"/>
  <p:txStyles>
    <p:titleStyle>
      <a:lvl1pPr algn="l" defTabSz="100584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51460" indent="-251460" algn="l" defTabSz="1005840" rtl="0" eaLnBrk="1" latinLnBrk="0" hangingPunct="1">
        <a:lnSpc>
          <a:spcPct val="90000"/>
        </a:lnSpc>
        <a:spcBef>
          <a:spcPts val="1100"/>
        </a:spcBef>
        <a:buFont typeface="Arial" panose="020B0604020202020204" pitchFamily="34" charset="0"/>
        <a:buChar char="•"/>
        <a:defRPr sz="200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180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16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Title Placeholder 1"/>
          <p:cNvSpPr>
            <a:spLocks noGrp="1"/>
          </p:cNvSpPr>
          <p:nvPr>
            <p:ph type="title"/>
          </p:nvPr>
        </p:nvSpPr>
        <p:spPr bwMode="auto">
          <a:xfrm>
            <a:off x="502920" y="311256"/>
            <a:ext cx="905256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s-PY"/>
              <a:t>Click to edit Master title style</a:t>
            </a:r>
          </a:p>
        </p:txBody>
      </p:sp>
      <p:sp>
        <p:nvSpPr>
          <p:cNvPr id="71683" name="Text Placeholder 2"/>
          <p:cNvSpPr>
            <a:spLocks noGrp="1"/>
          </p:cNvSpPr>
          <p:nvPr>
            <p:ph type="body" idx="1"/>
          </p:nvPr>
        </p:nvSpPr>
        <p:spPr bwMode="auto">
          <a:xfrm>
            <a:off x="502920" y="1813560"/>
            <a:ext cx="9052560" cy="51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s-PY"/>
              <a:t>Click to edit Master text styles</a:t>
            </a:r>
          </a:p>
          <a:p>
            <a:pPr lvl="1"/>
            <a:r>
              <a:rPr lang="en-US" altLang="es-PY"/>
              <a:t>Second level</a:t>
            </a:r>
          </a:p>
          <a:p>
            <a:pPr lvl="2"/>
            <a:r>
              <a:rPr lang="en-US" altLang="es-PY"/>
              <a:t>Third level</a:t>
            </a:r>
          </a:p>
          <a:p>
            <a:pPr lvl="3"/>
            <a:r>
              <a:rPr lang="en-US" altLang="es-PY"/>
              <a:t>Fourth level</a:t>
            </a:r>
          </a:p>
          <a:p>
            <a:pPr lvl="4"/>
            <a:r>
              <a:rPr lang="en-US" altLang="es-PY"/>
              <a:t>Fifth level</a:t>
            </a:r>
          </a:p>
        </p:txBody>
      </p:sp>
      <p:sp>
        <p:nvSpPr>
          <p:cNvPr id="4" name="Date Placeholder 3"/>
          <p:cNvSpPr>
            <a:spLocks noGrp="1"/>
          </p:cNvSpPr>
          <p:nvPr>
            <p:ph type="dt" sz="half" idx="2"/>
          </p:nvPr>
        </p:nvSpPr>
        <p:spPr>
          <a:xfrm>
            <a:off x="502920" y="7203864"/>
            <a:ext cx="2346960" cy="413808"/>
          </a:xfrm>
          <a:prstGeom prst="rect">
            <a:avLst/>
          </a:prstGeom>
        </p:spPr>
        <p:txBody>
          <a:bodyPr vert="horz" wrap="square" lIns="91440" tIns="45720" rIns="91440" bIns="45720" numCol="1" anchor="ctr" anchorCtr="0" compatLnSpc="1">
            <a:prstTxWarp prst="textNoShape">
              <a:avLst/>
            </a:prstTxWarp>
          </a:bodyPr>
          <a:lstStyle>
            <a:lvl1pPr defTabSz="502920">
              <a:defRPr sz="1320">
                <a:solidFill>
                  <a:srgbClr val="898989"/>
                </a:solidFill>
                <a:latin typeface="Calibri" panose="020F0502020204030204" pitchFamily="34" charset="0"/>
                <a:cs typeface="Arial" panose="020B0604020202020204" pitchFamily="34" charset="0"/>
              </a:defRPr>
            </a:lvl1pPr>
          </a:lstStyle>
          <a:p>
            <a:fld id="{D7E20B07-B66B-45C7-AA7C-D03D6037D203}" type="datetime1">
              <a:rPr lang="en-US" altLang="es-PY"/>
              <a:pPr/>
              <a:t>27-03-2017</a:t>
            </a:fld>
            <a:endParaRPr lang="en-US" altLang="es-PY"/>
          </a:p>
        </p:txBody>
      </p:sp>
      <p:sp>
        <p:nvSpPr>
          <p:cNvPr id="5" name="Footer Placeholder 4"/>
          <p:cNvSpPr>
            <a:spLocks noGrp="1"/>
          </p:cNvSpPr>
          <p:nvPr>
            <p:ph type="ftr" sz="quarter" idx="3"/>
          </p:nvPr>
        </p:nvSpPr>
        <p:spPr>
          <a:xfrm>
            <a:off x="3436620" y="7203864"/>
            <a:ext cx="3185160" cy="413808"/>
          </a:xfrm>
          <a:prstGeom prst="rect">
            <a:avLst/>
          </a:prstGeom>
        </p:spPr>
        <p:txBody>
          <a:bodyPr vert="horz" lIns="91440" tIns="45720" rIns="91440" bIns="45720" rtlCol="0" anchor="ctr"/>
          <a:lstStyle>
            <a:lvl1pPr algn="ctr" defTabSz="502920" fontAlgn="auto">
              <a:spcBef>
                <a:spcPts val="0"/>
              </a:spcBef>
              <a:spcAft>
                <a:spcPts val="0"/>
              </a:spcAft>
              <a:defRPr sz="1320">
                <a:solidFill>
                  <a:prstClr val="black">
                    <a:tint val="75000"/>
                  </a:prst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7208520" y="7203864"/>
            <a:ext cx="2346960" cy="413808"/>
          </a:xfrm>
          <a:prstGeom prst="rect">
            <a:avLst/>
          </a:prstGeom>
        </p:spPr>
        <p:txBody>
          <a:bodyPr vert="horz" wrap="square" lIns="91440" tIns="45720" rIns="91440" bIns="45720" numCol="1" anchor="ctr" anchorCtr="0" compatLnSpc="1">
            <a:prstTxWarp prst="textNoShape">
              <a:avLst/>
            </a:prstTxWarp>
          </a:bodyPr>
          <a:lstStyle>
            <a:lvl1pPr algn="r" defTabSz="502920">
              <a:defRPr sz="1320">
                <a:solidFill>
                  <a:srgbClr val="898989"/>
                </a:solidFill>
                <a:latin typeface="Calibri" panose="020F0502020204030204" pitchFamily="34" charset="0"/>
                <a:cs typeface="Arial" panose="020B0604020202020204" pitchFamily="34" charset="0"/>
              </a:defRPr>
            </a:lvl1pPr>
          </a:lstStyle>
          <a:p>
            <a:fld id="{B592FD2E-DEFA-41D9-B2E7-0F9BBC8B9D74}" type="slidenum">
              <a:rPr lang="en-US" altLang="es-PY"/>
              <a:pPr/>
              <a:t>‹#›</a:t>
            </a:fld>
            <a:endParaRPr lang="en-US" altLang="es-PY"/>
          </a:p>
        </p:txBody>
      </p:sp>
    </p:spTree>
    <p:extLst>
      <p:ext uri="{BB962C8B-B14F-4D97-AF65-F5344CB8AC3E}">
        <p14:creationId xmlns:p14="http://schemas.microsoft.com/office/powerpoint/2010/main" val="266159453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ctr" defTabSz="502920" rtl="0" eaLnBrk="0" fontAlgn="base" hangingPunct="0">
        <a:spcBef>
          <a:spcPct val="0"/>
        </a:spcBef>
        <a:spcAft>
          <a:spcPct val="0"/>
        </a:spcAft>
        <a:defRPr sz="4840" kern="1200">
          <a:solidFill>
            <a:schemeClr val="tx1"/>
          </a:solidFill>
          <a:latin typeface="+mj-lt"/>
          <a:ea typeface="MS PGothic" panose="020B0600070205080204" pitchFamily="34" charset="-128"/>
          <a:cs typeface="ＭＳ Ｐゴシック" charset="-128"/>
        </a:defRPr>
      </a:lvl1pPr>
      <a:lvl2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2pPr>
      <a:lvl3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3pPr>
      <a:lvl4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4pPr>
      <a:lvl5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5pPr>
      <a:lvl6pPr marL="50292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6pPr>
      <a:lvl7pPr marL="100584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7pPr>
      <a:lvl8pPr marL="150876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8pPr>
      <a:lvl9pPr marL="201168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9pPr>
    </p:titleStyle>
    <p:bodyStyle>
      <a:lvl1pPr marL="377190" indent="-377190" algn="l" defTabSz="502920" rtl="0" eaLnBrk="0" fontAlgn="base" hangingPunct="0">
        <a:spcBef>
          <a:spcPct val="20000"/>
        </a:spcBef>
        <a:spcAft>
          <a:spcPct val="0"/>
        </a:spcAft>
        <a:buFont typeface="Arial" panose="020B0604020202020204" pitchFamily="34" charset="0"/>
        <a:buChar char="•"/>
        <a:defRPr sz="3520" kern="1200">
          <a:solidFill>
            <a:schemeClr val="tx1"/>
          </a:solidFill>
          <a:latin typeface="+mn-lt"/>
          <a:ea typeface="MS PGothic" panose="020B0600070205080204" pitchFamily="34" charset="-128"/>
          <a:cs typeface="ＭＳ Ｐゴシック" charset="-128"/>
        </a:defRPr>
      </a:lvl1pPr>
      <a:lvl2pPr marL="817245" indent="-314325" algn="l" defTabSz="502920" rtl="0" eaLnBrk="0" fontAlgn="base" hangingPunct="0">
        <a:spcBef>
          <a:spcPct val="20000"/>
        </a:spcBef>
        <a:spcAft>
          <a:spcPct val="0"/>
        </a:spcAft>
        <a:buFont typeface="Arial" panose="020B0604020202020204" pitchFamily="34" charset="0"/>
        <a:buChar char="–"/>
        <a:defRPr sz="3080" kern="1200">
          <a:solidFill>
            <a:schemeClr val="tx1"/>
          </a:solidFill>
          <a:latin typeface="+mn-lt"/>
          <a:ea typeface="MS PGothic" panose="020B0600070205080204" pitchFamily="34" charset="-128"/>
          <a:cs typeface="+mn-cs"/>
        </a:defRPr>
      </a:lvl2pPr>
      <a:lvl3pPr marL="1257300" indent="-251460" algn="l" defTabSz="502920" rtl="0" eaLnBrk="0" fontAlgn="base" hangingPunct="0">
        <a:spcBef>
          <a:spcPct val="20000"/>
        </a:spcBef>
        <a:spcAft>
          <a:spcPct val="0"/>
        </a:spcAft>
        <a:buFont typeface="Arial" panose="020B0604020202020204" pitchFamily="34" charset="0"/>
        <a:buChar char="•"/>
        <a:defRPr sz="2640" kern="1200">
          <a:solidFill>
            <a:schemeClr val="tx1"/>
          </a:solidFill>
          <a:latin typeface="+mn-lt"/>
          <a:ea typeface="MS PGothic" panose="020B0600070205080204" pitchFamily="34" charset="-128"/>
          <a:cs typeface="+mn-cs"/>
        </a:defRPr>
      </a:lvl3pPr>
      <a:lvl4pPr marL="176022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4pPr>
      <a:lvl5pPr marL="226314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5pPr>
      <a:lvl6pPr marL="2766060" indent="-251460" algn="l" defTabSz="502920" rtl="0" eaLnBrk="1" latinLnBrk="0" hangingPunct="1">
        <a:spcBef>
          <a:spcPct val="20000"/>
        </a:spcBef>
        <a:buFont typeface="Arial"/>
        <a:buChar char="•"/>
        <a:defRPr sz="2200" kern="1200">
          <a:solidFill>
            <a:schemeClr val="tx1"/>
          </a:solidFill>
          <a:latin typeface="+mn-lt"/>
          <a:ea typeface="+mn-ea"/>
          <a:cs typeface="+mn-cs"/>
        </a:defRPr>
      </a:lvl6pPr>
      <a:lvl7pPr marL="3268980" indent="-251460" algn="l" defTabSz="502920" rtl="0" eaLnBrk="1" latinLnBrk="0" hangingPunct="1">
        <a:spcBef>
          <a:spcPct val="20000"/>
        </a:spcBef>
        <a:buFont typeface="Arial"/>
        <a:buChar char="•"/>
        <a:defRPr sz="2200" kern="1200">
          <a:solidFill>
            <a:schemeClr val="tx1"/>
          </a:solidFill>
          <a:latin typeface="+mn-lt"/>
          <a:ea typeface="+mn-ea"/>
          <a:cs typeface="+mn-cs"/>
        </a:defRPr>
      </a:lvl7pPr>
      <a:lvl8pPr marL="3771900" indent="-251460" algn="l" defTabSz="502920" rtl="0" eaLnBrk="1" latinLnBrk="0" hangingPunct="1">
        <a:spcBef>
          <a:spcPct val="20000"/>
        </a:spcBef>
        <a:buFont typeface="Arial"/>
        <a:buChar char="•"/>
        <a:defRPr sz="2200" kern="1200">
          <a:solidFill>
            <a:schemeClr val="tx1"/>
          </a:solidFill>
          <a:latin typeface="+mn-lt"/>
          <a:ea typeface="+mn-ea"/>
          <a:cs typeface="+mn-cs"/>
        </a:defRPr>
      </a:lvl8pPr>
      <a:lvl9pPr marL="4274820" indent="-251460" algn="l" defTabSz="502920"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2920" rtl="0" eaLnBrk="1" latinLnBrk="0" hangingPunct="1">
        <a:defRPr sz="1980" kern="1200">
          <a:solidFill>
            <a:schemeClr val="tx1"/>
          </a:solidFill>
          <a:latin typeface="+mn-lt"/>
          <a:ea typeface="+mn-ea"/>
          <a:cs typeface="+mn-cs"/>
        </a:defRPr>
      </a:lvl1pPr>
      <a:lvl2pPr marL="502920" algn="l" defTabSz="502920" rtl="0" eaLnBrk="1" latinLnBrk="0" hangingPunct="1">
        <a:defRPr sz="1980" kern="1200">
          <a:solidFill>
            <a:schemeClr val="tx1"/>
          </a:solidFill>
          <a:latin typeface="+mn-lt"/>
          <a:ea typeface="+mn-ea"/>
          <a:cs typeface="+mn-cs"/>
        </a:defRPr>
      </a:lvl2pPr>
      <a:lvl3pPr marL="1005840" algn="l" defTabSz="502920" rtl="0" eaLnBrk="1" latinLnBrk="0" hangingPunct="1">
        <a:defRPr sz="1980" kern="1200">
          <a:solidFill>
            <a:schemeClr val="tx1"/>
          </a:solidFill>
          <a:latin typeface="+mn-lt"/>
          <a:ea typeface="+mn-ea"/>
          <a:cs typeface="+mn-cs"/>
        </a:defRPr>
      </a:lvl3pPr>
      <a:lvl4pPr marL="1508760" algn="l" defTabSz="502920" rtl="0" eaLnBrk="1" latinLnBrk="0" hangingPunct="1">
        <a:defRPr sz="1980" kern="1200">
          <a:solidFill>
            <a:schemeClr val="tx1"/>
          </a:solidFill>
          <a:latin typeface="+mn-lt"/>
          <a:ea typeface="+mn-ea"/>
          <a:cs typeface="+mn-cs"/>
        </a:defRPr>
      </a:lvl4pPr>
      <a:lvl5pPr marL="2011680" algn="l" defTabSz="502920" rtl="0" eaLnBrk="1" latinLnBrk="0" hangingPunct="1">
        <a:defRPr sz="1980" kern="1200">
          <a:solidFill>
            <a:schemeClr val="tx1"/>
          </a:solidFill>
          <a:latin typeface="+mn-lt"/>
          <a:ea typeface="+mn-ea"/>
          <a:cs typeface="+mn-cs"/>
        </a:defRPr>
      </a:lvl5pPr>
      <a:lvl6pPr marL="2514600" algn="l" defTabSz="502920" rtl="0" eaLnBrk="1" latinLnBrk="0" hangingPunct="1">
        <a:defRPr sz="1980" kern="1200">
          <a:solidFill>
            <a:schemeClr val="tx1"/>
          </a:solidFill>
          <a:latin typeface="+mn-lt"/>
          <a:ea typeface="+mn-ea"/>
          <a:cs typeface="+mn-cs"/>
        </a:defRPr>
      </a:lvl6pPr>
      <a:lvl7pPr marL="3017520" algn="l" defTabSz="502920" rtl="0" eaLnBrk="1" latinLnBrk="0" hangingPunct="1">
        <a:defRPr sz="1980" kern="1200">
          <a:solidFill>
            <a:schemeClr val="tx1"/>
          </a:solidFill>
          <a:latin typeface="+mn-lt"/>
          <a:ea typeface="+mn-ea"/>
          <a:cs typeface="+mn-cs"/>
        </a:defRPr>
      </a:lvl7pPr>
      <a:lvl8pPr marL="3520440" algn="l" defTabSz="502920" rtl="0" eaLnBrk="1" latinLnBrk="0" hangingPunct="1">
        <a:defRPr sz="1980" kern="1200">
          <a:solidFill>
            <a:schemeClr val="tx1"/>
          </a:solidFill>
          <a:latin typeface="+mn-lt"/>
          <a:ea typeface="+mn-ea"/>
          <a:cs typeface="+mn-cs"/>
        </a:defRPr>
      </a:lvl8pPr>
      <a:lvl9pPr marL="4023360" algn="l" defTabSz="502920" rtl="0" eaLnBrk="1" latinLnBrk="0" hangingPunct="1">
        <a:defRPr sz="198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09"/>
            <a:ext cx="8675370" cy="150230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91515" y="7203864"/>
            <a:ext cx="2263140" cy="413808"/>
          </a:xfrm>
          <a:prstGeom prst="rect">
            <a:avLst/>
          </a:prstGeom>
        </p:spPr>
        <p:txBody>
          <a:bodyPr vert="horz" lIns="91440" tIns="45720" rIns="91440" bIns="45720" rtlCol="0" anchor="ctr"/>
          <a:lstStyle>
            <a:lvl1pPr algn="l">
              <a:defRPr sz="990">
                <a:solidFill>
                  <a:schemeClr val="tx1">
                    <a:tint val="75000"/>
                  </a:schemeClr>
                </a:solidFill>
              </a:defRPr>
            </a:lvl1pPr>
          </a:lstStyle>
          <a:p>
            <a:fld id="{C926F418-9CE3-4C2A-A23A-429BCCA2CB53}" type="datetime1">
              <a:rPr lang="en-US" smtClean="0"/>
              <a:t>27-03-2017</a:t>
            </a:fld>
            <a:endParaRPr lang="en-US" dirty="0"/>
          </a:p>
        </p:txBody>
      </p:sp>
      <p:sp>
        <p:nvSpPr>
          <p:cNvPr id="6" name="Slide Number Placeholder 5"/>
          <p:cNvSpPr>
            <a:spLocks noGrp="1"/>
          </p:cNvSpPr>
          <p:nvPr>
            <p:ph type="sldNum" sz="quarter" idx="4"/>
          </p:nvPr>
        </p:nvSpPr>
        <p:spPr>
          <a:xfrm>
            <a:off x="3897630" y="7174179"/>
            <a:ext cx="2263140" cy="413808"/>
          </a:xfrm>
          <a:prstGeom prst="rect">
            <a:avLst/>
          </a:prstGeom>
        </p:spPr>
        <p:txBody>
          <a:bodyPr vert="horz" lIns="91440" tIns="45720" rIns="91440" bIns="45720" rtlCol="0" anchor="ctr"/>
          <a:lstStyle>
            <a:lvl1pPr algn="ctr">
              <a:defRPr sz="1031" b="1">
                <a:solidFill>
                  <a:schemeClr val="tx1">
                    <a:lumMod val="75000"/>
                    <a:lumOff val="25000"/>
                  </a:schemeClr>
                </a:solidFill>
                <a:latin typeface="HK Grotesk" panose="00000500000000000000" pitchFamily="50" charset="0"/>
              </a:defRPr>
            </a:lvl1pPr>
          </a:lstStyle>
          <a:p>
            <a:fld id="{605159FD-B818-4D82-8FA5-7D3242B45B4F}" type="slidenum">
              <a:rPr lang="en-US" smtClean="0"/>
              <a:pPr/>
              <a:t>‹#›</a:t>
            </a:fld>
            <a:endParaRPr lang="en-US" dirty="0"/>
          </a:p>
        </p:txBody>
      </p:sp>
    </p:spTree>
    <p:extLst>
      <p:ext uri="{BB962C8B-B14F-4D97-AF65-F5344CB8AC3E}">
        <p14:creationId xmlns:p14="http://schemas.microsoft.com/office/powerpoint/2010/main" val="366331454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 id="2147483722" r:id="rId34"/>
    <p:sldLayoutId id="2147483723" r:id="rId35"/>
    <p:sldLayoutId id="2147483724" r:id="rId36"/>
    <p:sldLayoutId id="2147483725" r:id="rId37"/>
    <p:sldLayoutId id="2147483726" r:id="rId38"/>
    <p:sldLayoutId id="2147483727" r:id="rId39"/>
    <p:sldLayoutId id="2147483728" r:id="rId40"/>
    <p:sldLayoutId id="2147483729" r:id="rId41"/>
    <p:sldLayoutId id="2147483730" r:id="rId42"/>
    <p:sldLayoutId id="2147483731" r:id="rId43"/>
    <p:sldLayoutId id="2147483732" r:id="rId44"/>
    <p:sldLayoutId id="2147483733" r:id="rId45"/>
    <p:sldLayoutId id="2147483734" r:id="rId46"/>
    <p:sldLayoutId id="2147483735" r:id="rId47"/>
    <p:sldLayoutId id="2147483736" r:id="rId48"/>
    <p:sldLayoutId id="2147483737" r:id="rId49"/>
    <p:sldLayoutId id="2147483738" r:id="rId50"/>
    <p:sldLayoutId id="2147483739" r:id="rId51"/>
    <p:sldLayoutId id="2147483740" r:id="rId52"/>
    <p:sldLayoutId id="2147483741" r:id="rId53"/>
    <p:sldLayoutId id="2147483742" r:id="rId54"/>
    <p:sldLayoutId id="2147483743" r:id="rId55"/>
    <p:sldLayoutId id="2147483744" r:id="rId56"/>
    <p:sldLayoutId id="2147483745" r:id="rId57"/>
    <p:sldLayoutId id="2147483746" r:id="rId58"/>
    <p:sldLayoutId id="2147483747" r:id="rId59"/>
    <p:sldLayoutId id="2147483748" r:id="rId60"/>
    <p:sldLayoutId id="2147483749" r:id="rId61"/>
    <p:sldLayoutId id="2147483750" r:id="rId62"/>
    <p:sldLayoutId id="2147483751" r:id="rId63"/>
    <p:sldLayoutId id="2147483752" r:id="rId64"/>
    <p:sldLayoutId id="2147483753" r:id="rId65"/>
    <p:sldLayoutId id="2147483754" r:id="rId66"/>
    <p:sldLayoutId id="2147483755" r:id="rId67"/>
    <p:sldLayoutId id="2147483756" r:id="rId68"/>
    <p:sldLayoutId id="2147483757" r:id="rId69"/>
    <p:sldLayoutId id="2147483758" r:id="rId70"/>
    <p:sldLayoutId id="2147483759" r:id="rId71"/>
    <p:sldLayoutId id="2147483760" r:id="rId72"/>
    <p:sldLayoutId id="2147483761" r:id="rId73"/>
    <p:sldLayoutId id="2147483762" r:id="rId74"/>
    <p:sldLayoutId id="2147483763" r:id="rId75"/>
    <p:sldLayoutId id="2147483764" r:id="rId76"/>
    <p:sldLayoutId id="2147483765" r:id="rId77"/>
    <p:sldLayoutId id="2147483766" r:id="rId78"/>
    <p:sldLayoutId id="2147483767" r:id="rId79"/>
    <p:sldLayoutId id="2147483768" r:id="rId80"/>
    <p:sldLayoutId id="2147483769" r:id="rId81"/>
    <p:sldLayoutId id="2147483770" r:id="rId82"/>
    <p:sldLayoutId id="2147483771" r:id="rId83"/>
    <p:sldLayoutId id="2147483772" r:id="rId84"/>
    <p:sldLayoutId id="2147483773" r:id="rId85"/>
    <p:sldLayoutId id="2147483774" r:id="rId86"/>
    <p:sldLayoutId id="2147483775" r:id="rId87"/>
    <p:sldLayoutId id="2147483776" r:id="rId88"/>
    <p:sldLayoutId id="2147483777" r:id="rId89"/>
    <p:sldLayoutId id="2147483778" r:id="rId90"/>
    <p:sldLayoutId id="2147483779" r:id="rId91"/>
    <p:sldLayoutId id="2147483780" r:id="rId92"/>
    <p:sldLayoutId id="2147483781" r:id="rId93"/>
    <p:sldLayoutId id="2147483782" r:id="rId94"/>
    <p:sldLayoutId id="2147483783" r:id="rId95"/>
    <p:sldLayoutId id="2147483784" r:id="rId96"/>
    <p:sldLayoutId id="2147483785" r:id="rId97"/>
    <p:sldLayoutId id="2147483786" r:id="rId98"/>
    <p:sldLayoutId id="2147483787" r:id="rId99"/>
    <p:sldLayoutId id="2147483788" r:id="rId100"/>
    <p:sldLayoutId id="2147483789" r:id="rId101"/>
    <p:sldLayoutId id="2147483790" r:id="rId102"/>
    <p:sldLayoutId id="2147483791" r:id="rId103"/>
    <p:sldLayoutId id="2147483792" r:id="rId104"/>
    <p:sldLayoutId id="2147483793" r:id="rId105"/>
    <p:sldLayoutId id="2147483794" r:id="rId106"/>
    <p:sldLayoutId id="2147483795" r:id="rId107"/>
    <p:sldLayoutId id="2147483796" r:id="rId108"/>
    <p:sldLayoutId id="2147483797" r:id="rId109"/>
    <p:sldLayoutId id="2147483798" r:id="rId110"/>
    <p:sldLayoutId id="2147483799" r:id="rId111"/>
    <p:sldLayoutId id="2147483800" r:id="rId112"/>
    <p:sldLayoutId id="2147483801" r:id="rId113"/>
    <p:sldLayoutId id="2147483802" r:id="rId114"/>
    <p:sldLayoutId id="2147483803" r:id="rId115"/>
    <p:sldLayoutId id="2147483804" r:id="rId116"/>
    <p:sldLayoutId id="2147483805" r:id="rId117"/>
    <p:sldLayoutId id="2147483806" r:id="rId118"/>
    <p:sldLayoutId id="2147483807" r:id="rId119"/>
    <p:sldLayoutId id="2147483808" r:id="rId120"/>
    <p:sldLayoutId id="2147483809" r:id="rId121"/>
    <p:sldLayoutId id="2147483810" r:id="rId122"/>
    <p:sldLayoutId id="2147483811" r:id="rId123"/>
    <p:sldLayoutId id="2147483812" r:id="rId124"/>
    <p:sldLayoutId id="2147483813" r:id="rId125"/>
    <p:sldLayoutId id="2147483814" r:id="rId126"/>
    <p:sldLayoutId id="2147483815" r:id="rId127"/>
    <p:sldLayoutId id="2147483816" r:id="rId128"/>
    <p:sldLayoutId id="2147483817" r:id="rId129"/>
  </p:sldLayoutIdLst>
  <p:hf hdr="0" ftr="0" dt="0"/>
  <p:txStyles>
    <p:titleStyle>
      <a:lvl1pPr algn="l" defTabSz="754380" rtl="0" eaLnBrk="1" latinLnBrk="0" hangingPunct="1">
        <a:lnSpc>
          <a:spcPct val="90000"/>
        </a:lnSpc>
        <a:spcBef>
          <a:spcPct val="0"/>
        </a:spcBef>
        <a:buNone/>
        <a:defRPr sz="3630" kern="1200">
          <a:solidFill>
            <a:schemeClr val="tx1"/>
          </a:solidFill>
          <a:latin typeface="+mj-lt"/>
          <a:ea typeface="+mj-ea"/>
          <a:cs typeface="+mj-cs"/>
        </a:defRPr>
      </a:lvl1pPr>
    </p:titleStyle>
    <p:body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p:bodyStyle>
    <p:otherStyle>
      <a:defPPr>
        <a:defRPr lang="en-US"/>
      </a:defPPr>
      <a:lvl1pPr marL="0" algn="l" defTabSz="754380" rtl="0" eaLnBrk="1" latinLnBrk="0" hangingPunct="1">
        <a:defRPr sz="1485" kern="1200">
          <a:solidFill>
            <a:schemeClr val="tx1"/>
          </a:solidFill>
          <a:latin typeface="+mn-lt"/>
          <a:ea typeface="+mn-ea"/>
          <a:cs typeface="+mn-cs"/>
        </a:defRPr>
      </a:lvl1pPr>
      <a:lvl2pPr marL="377190" algn="l" defTabSz="754380" rtl="0" eaLnBrk="1" latinLnBrk="0" hangingPunct="1">
        <a:defRPr sz="1485" kern="1200">
          <a:solidFill>
            <a:schemeClr val="tx1"/>
          </a:solidFill>
          <a:latin typeface="+mn-lt"/>
          <a:ea typeface="+mn-ea"/>
          <a:cs typeface="+mn-cs"/>
        </a:defRPr>
      </a:lvl2pPr>
      <a:lvl3pPr marL="754380" algn="l" defTabSz="754380" rtl="0" eaLnBrk="1" latinLnBrk="0" hangingPunct="1">
        <a:defRPr sz="1485" kern="1200">
          <a:solidFill>
            <a:schemeClr val="tx1"/>
          </a:solidFill>
          <a:latin typeface="+mn-lt"/>
          <a:ea typeface="+mn-ea"/>
          <a:cs typeface="+mn-cs"/>
        </a:defRPr>
      </a:lvl3pPr>
      <a:lvl4pPr marL="1131570" algn="l" defTabSz="754380" rtl="0" eaLnBrk="1" latinLnBrk="0" hangingPunct="1">
        <a:defRPr sz="1485" kern="1200">
          <a:solidFill>
            <a:schemeClr val="tx1"/>
          </a:solidFill>
          <a:latin typeface="+mn-lt"/>
          <a:ea typeface="+mn-ea"/>
          <a:cs typeface="+mn-cs"/>
        </a:defRPr>
      </a:lvl4pPr>
      <a:lvl5pPr marL="1508760" algn="l" defTabSz="754380" rtl="0" eaLnBrk="1" latinLnBrk="0" hangingPunct="1">
        <a:defRPr sz="1485" kern="1200">
          <a:solidFill>
            <a:schemeClr val="tx1"/>
          </a:solidFill>
          <a:latin typeface="+mn-lt"/>
          <a:ea typeface="+mn-ea"/>
          <a:cs typeface="+mn-cs"/>
        </a:defRPr>
      </a:lvl5pPr>
      <a:lvl6pPr marL="1885950" algn="l" defTabSz="754380" rtl="0" eaLnBrk="1" latinLnBrk="0" hangingPunct="1">
        <a:defRPr sz="1485" kern="1200">
          <a:solidFill>
            <a:schemeClr val="tx1"/>
          </a:solidFill>
          <a:latin typeface="+mn-lt"/>
          <a:ea typeface="+mn-ea"/>
          <a:cs typeface="+mn-cs"/>
        </a:defRPr>
      </a:lvl6pPr>
      <a:lvl7pPr marL="2263140" algn="l" defTabSz="754380" rtl="0" eaLnBrk="1" latinLnBrk="0" hangingPunct="1">
        <a:defRPr sz="1485" kern="1200">
          <a:solidFill>
            <a:schemeClr val="tx1"/>
          </a:solidFill>
          <a:latin typeface="+mn-lt"/>
          <a:ea typeface="+mn-ea"/>
          <a:cs typeface="+mn-cs"/>
        </a:defRPr>
      </a:lvl7pPr>
      <a:lvl8pPr marL="2640330" algn="l" defTabSz="754380" rtl="0" eaLnBrk="1" latinLnBrk="0" hangingPunct="1">
        <a:defRPr sz="1485" kern="1200">
          <a:solidFill>
            <a:schemeClr val="tx1"/>
          </a:solidFill>
          <a:latin typeface="+mn-lt"/>
          <a:ea typeface="+mn-ea"/>
          <a:cs typeface="+mn-cs"/>
        </a:defRPr>
      </a:lvl8pPr>
      <a:lvl9pPr marL="3017520" algn="l" defTabSz="754380" rtl="0" eaLnBrk="1" latinLnBrk="0" hangingPunct="1">
        <a:defRPr sz="148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7.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96.xml"/><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2.png"/><Relationship Id="rId7"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8.xml"/></Relationships>
</file>

<file path=ppt/slides/_rels/slide5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2.png"/><Relationship Id="rId7"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9742" y="1057275"/>
            <a:ext cx="10077883" cy="5657850"/>
          </a:xfrm>
        </p:spPr>
      </p:sp>
      <p:pic>
        <p:nvPicPr>
          <p:cNvPr id="6" name="Picture Placeholder 5"/>
          <p:cNvPicPr>
            <a:picLocks noGrp="1" noChangeAspect="1"/>
          </p:cNvPicPr>
          <p:nvPr>
            <p:ph type="pic" sz="quarter" idx="11"/>
          </p:nvPr>
        </p:nvPicPr>
        <p:blipFill rotWithShape="1">
          <a:blip r:embed="rId2" cstate="print">
            <a:extLst>
              <a:ext uri="{28A0092B-C50C-407E-A947-70E740481C1C}">
                <a14:useLocalDpi xmlns:a14="http://schemas.microsoft.com/office/drawing/2010/main" val="0"/>
              </a:ext>
            </a:extLst>
          </a:blip>
          <a:srcRect l="9391" t="1887" r="9391" b="29181"/>
          <a:stretch/>
        </p:blipFill>
        <p:spPr/>
      </p:pic>
      <p:sp>
        <p:nvSpPr>
          <p:cNvPr id="17" name="Shape 43"/>
          <p:cNvSpPr txBox="1">
            <a:spLocks/>
          </p:cNvSpPr>
          <p:nvPr/>
        </p:nvSpPr>
        <p:spPr>
          <a:xfrm>
            <a:off x="1224983" y="2941964"/>
            <a:ext cx="7621008" cy="1830632"/>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defTabSz="754380"/>
            <a:r>
              <a:rPr lang="en-US" sz="8168" cap="none" spc="91" dirty="0">
                <a:solidFill>
                  <a:prstClr val="white"/>
                </a:solidFill>
                <a:latin typeface="Arvo" panose="02000000000000000000" pitchFamily="2" charset="0"/>
                <a:ea typeface="Arvo" panose="02000000000000000000" pitchFamily="2" charset="0"/>
              </a:rPr>
              <a:t>DATA-DISCOVERY</a:t>
            </a:r>
          </a:p>
        </p:txBody>
      </p:sp>
      <p:sp>
        <p:nvSpPr>
          <p:cNvPr id="22" name="Shape 54"/>
          <p:cNvSpPr/>
          <p:nvPr/>
        </p:nvSpPr>
        <p:spPr>
          <a:xfrm>
            <a:off x="1218695" y="4068888"/>
            <a:ext cx="7621008" cy="6566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s-PY" sz="2800" spc="371">
                <a:latin typeface="TT Corals Thin DEMO" panose="02000506020000020003" pitchFamily="50" charset="-52"/>
              </a:rPr>
              <a:t>Aplicados a datos del paraguay</a:t>
            </a:r>
          </a:p>
        </p:txBody>
      </p:sp>
    </p:spTree>
    <p:extLst>
      <p:ext uri="{BB962C8B-B14F-4D97-AF65-F5344CB8AC3E}">
        <p14:creationId xmlns:p14="http://schemas.microsoft.com/office/powerpoint/2010/main" val="1095813604"/>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186" y="0"/>
            <a:ext cx="9435387" cy="7772400"/>
          </a:xfrm>
          <a:prstGeom prst="rect">
            <a:avLst/>
          </a:prstGeom>
        </p:spPr>
      </p:pic>
    </p:spTree>
    <p:extLst>
      <p:ext uri="{BB962C8B-B14F-4D97-AF65-F5344CB8AC3E}">
        <p14:creationId xmlns:p14="http://schemas.microsoft.com/office/powerpoint/2010/main" val="3795991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463"/>
          <p:cNvSpPr/>
          <p:nvPr/>
        </p:nvSpPr>
        <p:spPr>
          <a:xfrm>
            <a:off x="6096724" y="2613118"/>
            <a:ext cx="1224824" cy="126957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3</a:t>
            </a:r>
          </a:p>
        </p:txBody>
      </p:sp>
      <p:sp>
        <p:nvSpPr>
          <p:cNvPr id="63" name="Shape 463"/>
          <p:cNvSpPr/>
          <p:nvPr/>
        </p:nvSpPr>
        <p:spPr>
          <a:xfrm>
            <a:off x="2824352" y="4846351"/>
            <a:ext cx="1224824" cy="126957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2</a:t>
            </a:r>
          </a:p>
        </p:txBody>
      </p:sp>
      <p:sp>
        <p:nvSpPr>
          <p:cNvPr id="64" name="Shape 463"/>
          <p:cNvSpPr/>
          <p:nvPr/>
        </p:nvSpPr>
        <p:spPr>
          <a:xfrm>
            <a:off x="6100044" y="4856828"/>
            <a:ext cx="1224824" cy="126957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4</a:t>
            </a:r>
          </a:p>
        </p:txBody>
      </p:sp>
      <p:sp>
        <p:nvSpPr>
          <p:cNvPr id="41" name="TextBox 40"/>
          <p:cNvSpPr txBox="1"/>
          <p:nvPr/>
        </p:nvSpPr>
        <p:spPr>
          <a:xfrm>
            <a:off x="1901281" y="3300604"/>
            <a:ext cx="1366991" cy="246221"/>
          </a:xfrm>
          <a:prstGeom prst="rect">
            <a:avLst/>
          </a:prstGeom>
          <a:noFill/>
        </p:spPr>
        <p:txBody>
          <a:bodyPr wrap="square" rtlCol="0">
            <a:spAutoFit/>
          </a:bodyPr>
          <a:lstStyle/>
          <a:p>
            <a:pPr algn="r" defTabSz="754380">
              <a:lnSpc>
                <a:spcPts val="1155"/>
              </a:lnSpc>
            </a:pPr>
            <a:r>
              <a:rPr lang="es-PY" sz="1600" dirty="0">
                <a:solidFill>
                  <a:prstClr val="white">
                    <a:lumMod val="50000"/>
                  </a:prstClr>
                </a:solidFill>
                <a:latin typeface="HK Grotesk" panose="00000500000000000000" pitchFamily="50" charset="0"/>
              </a:rPr>
              <a:t>Qué sucedió?</a:t>
            </a:r>
          </a:p>
        </p:txBody>
      </p:sp>
      <p:sp>
        <p:nvSpPr>
          <p:cNvPr id="42" name="TextBox 41"/>
          <p:cNvSpPr txBox="1"/>
          <p:nvPr/>
        </p:nvSpPr>
        <p:spPr>
          <a:xfrm>
            <a:off x="1447068" y="2842596"/>
            <a:ext cx="1821204" cy="523220"/>
          </a:xfrm>
          <a:prstGeom prst="rect">
            <a:avLst/>
          </a:prstGeom>
          <a:noFill/>
        </p:spPr>
        <p:txBody>
          <a:bodyPr wrap="none" rtlCol="0">
            <a:spAutoFit/>
          </a:bodyPr>
          <a:lstStyle/>
          <a:p>
            <a:pPr algn="r" defTabSz="754380"/>
            <a:r>
              <a:rPr lang="es-PY" sz="2800">
                <a:solidFill>
                  <a:schemeClr val="accent5">
                    <a:lumMod val="50000"/>
                  </a:schemeClr>
                </a:solidFill>
                <a:latin typeface="HK Grotesk Medium" panose="00000600000000000000" pitchFamily="50" charset="0"/>
              </a:rPr>
              <a:t>Descriptivo</a:t>
            </a:r>
          </a:p>
        </p:txBody>
      </p:sp>
      <p:sp>
        <p:nvSpPr>
          <p:cNvPr id="43" name="TextBox 42"/>
          <p:cNvSpPr txBox="1"/>
          <p:nvPr/>
        </p:nvSpPr>
        <p:spPr>
          <a:xfrm>
            <a:off x="1641120" y="5638684"/>
            <a:ext cx="1635316" cy="246221"/>
          </a:xfrm>
          <a:prstGeom prst="rect">
            <a:avLst/>
          </a:prstGeom>
          <a:noFill/>
        </p:spPr>
        <p:txBody>
          <a:bodyPr wrap="square" rtlCol="0">
            <a:spAutoFit/>
          </a:bodyPr>
          <a:lstStyle>
            <a:defPPr>
              <a:defRPr lang="en-US"/>
            </a:defPPr>
            <a:lvl1pPr algn="r" defTabSz="754380">
              <a:lnSpc>
                <a:spcPts val="1155"/>
              </a:lnSpc>
              <a:defRPr sz="1600">
                <a:solidFill>
                  <a:prstClr val="white">
                    <a:lumMod val="50000"/>
                  </a:prstClr>
                </a:solidFill>
                <a:latin typeface="HK Grotesk" panose="00000500000000000000" pitchFamily="50" charset="0"/>
              </a:defRPr>
            </a:lvl1pPr>
          </a:lstStyle>
          <a:p>
            <a:r>
              <a:rPr lang="es-PY" dirty="0"/>
              <a:t>Por qué sucedió?</a:t>
            </a:r>
          </a:p>
        </p:txBody>
      </p:sp>
      <p:sp>
        <p:nvSpPr>
          <p:cNvPr id="44" name="TextBox 43"/>
          <p:cNvSpPr txBox="1"/>
          <p:nvPr/>
        </p:nvSpPr>
        <p:spPr>
          <a:xfrm>
            <a:off x="1416034" y="5156515"/>
            <a:ext cx="1883272" cy="523220"/>
          </a:xfrm>
          <a:prstGeom prst="rect">
            <a:avLst/>
          </a:prstGeom>
          <a:noFill/>
        </p:spPr>
        <p:txBody>
          <a:bodyPr wrap="none" rtlCol="0">
            <a:spAutoFit/>
          </a:bodyPr>
          <a:lstStyle/>
          <a:p>
            <a:pPr algn="r" defTabSz="754380"/>
            <a:r>
              <a:rPr lang="es-PY" sz="2800" dirty="0">
                <a:solidFill>
                  <a:schemeClr val="accent5">
                    <a:lumMod val="50000"/>
                  </a:schemeClr>
                </a:solidFill>
                <a:latin typeface="HK Grotesk Medium" panose="00000600000000000000" pitchFamily="50" charset="0"/>
              </a:rPr>
              <a:t>Diagnóstico</a:t>
            </a:r>
          </a:p>
        </p:txBody>
      </p:sp>
      <p:sp>
        <p:nvSpPr>
          <p:cNvPr id="45" name="TextBox 44"/>
          <p:cNvSpPr txBox="1"/>
          <p:nvPr/>
        </p:nvSpPr>
        <p:spPr>
          <a:xfrm>
            <a:off x="6828053" y="3281898"/>
            <a:ext cx="1248080" cy="246221"/>
          </a:xfrm>
          <a:prstGeom prst="rect">
            <a:avLst/>
          </a:prstGeom>
          <a:noFill/>
        </p:spPr>
        <p:txBody>
          <a:bodyPr wrap="square" rtlCol="0">
            <a:spAutoFit/>
          </a:bodyPr>
          <a:lstStyle>
            <a:defPPr>
              <a:defRPr lang="en-US"/>
            </a:defPPr>
            <a:lvl1pPr algn="r" defTabSz="754380">
              <a:lnSpc>
                <a:spcPts val="1155"/>
              </a:lnSpc>
              <a:defRPr sz="1600">
                <a:solidFill>
                  <a:prstClr val="white">
                    <a:lumMod val="50000"/>
                  </a:prstClr>
                </a:solidFill>
                <a:latin typeface="HK Grotesk" panose="00000500000000000000" pitchFamily="50" charset="0"/>
              </a:defRPr>
            </a:lvl1pPr>
          </a:lstStyle>
          <a:p>
            <a:r>
              <a:rPr lang="es-PY" dirty="0"/>
              <a:t>Qué pasará?</a:t>
            </a:r>
          </a:p>
        </p:txBody>
      </p:sp>
      <p:sp>
        <p:nvSpPr>
          <p:cNvPr id="56" name="TextBox 55"/>
          <p:cNvSpPr txBox="1"/>
          <p:nvPr/>
        </p:nvSpPr>
        <p:spPr>
          <a:xfrm>
            <a:off x="6832421" y="2859818"/>
            <a:ext cx="1641732" cy="523220"/>
          </a:xfrm>
          <a:prstGeom prst="rect">
            <a:avLst/>
          </a:prstGeom>
          <a:noFill/>
        </p:spPr>
        <p:txBody>
          <a:bodyPr wrap="none" rtlCol="0">
            <a:spAutoFit/>
          </a:bodyPr>
          <a:lstStyle>
            <a:defPPr>
              <a:defRPr lang="en-US"/>
            </a:defPPr>
            <a:lvl1pPr algn="r" defTabSz="754380">
              <a:defRPr sz="2800">
                <a:solidFill>
                  <a:schemeClr val="accent5">
                    <a:lumMod val="50000"/>
                  </a:schemeClr>
                </a:solidFill>
                <a:latin typeface="HK Grotesk Medium" panose="00000600000000000000" pitchFamily="50" charset="0"/>
              </a:defRPr>
            </a:lvl1pPr>
          </a:lstStyle>
          <a:p>
            <a:r>
              <a:rPr lang="es-PY" dirty="0"/>
              <a:t>Predictivo</a:t>
            </a:r>
          </a:p>
        </p:txBody>
      </p:sp>
      <p:sp>
        <p:nvSpPr>
          <p:cNvPr id="57" name="TextBox 56"/>
          <p:cNvSpPr txBox="1"/>
          <p:nvPr/>
        </p:nvSpPr>
        <p:spPr>
          <a:xfrm>
            <a:off x="6874254" y="5656849"/>
            <a:ext cx="1825804" cy="246221"/>
          </a:xfrm>
          <a:prstGeom prst="rect">
            <a:avLst/>
          </a:prstGeom>
          <a:noFill/>
        </p:spPr>
        <p:txBody>
          <a:bodyPr wrap="square" rtlCol="0">
            <a:spAutoFit/>
          </a:bodyPr>
          <a:lstStyle>
            <a:defPPr>
              <a:defRPr lang="en-US"/>
            </a:defPPr>
            <a:lvl1pPr algn="r" defTabSz="754380">
              <a:lnSpc>
                <a:spcPts val="1155"/>
              </a:lnSpc>
              <a:defRPr sz="1600">
                <a:solidFill>
                  <a:prstClr val="white">
                    <a:lumMod val="50000"/>
                  </a:prstClr>
                </a:solidFill>
                <a:latin typeface="HK Grotesk" panose="00000500000000000000" pitchFamily="50" charset="0"/>
              </a:defRPr>
            </a:lvl1pPr>
          </a:lstStyle>
          <a:p>
            <a:r>
              <a:rPr lang="es-PY" dirty="0"/>
              <a:t>Qué debería hacer?</a:t>
            </a:r>
          </a:p>
        </p:txBody>
      </p:sp>
      <p:sp>
        <p:nvSpPr>
          <p:cNvPr id="60" name="TextBox 59"/>
          <p:cNvSpPr txBox="1"/>
          <p:nvPr/>
        </p:nvSpPr>
        <p:spPr>
          <a:xfrm>
            <a:off x="6874254" y="5156515"/>
            <a:ext cx="1906227" cy="523220"/>
          </a:xfrm>
          <a:prstGeom prst="rect">
            <a:avLst/>
          </a:prstGeom>
          <a:noFill/>
        </p:spPr>
        <p:txBody>
          <a:bodyPr wrap="none" rtlCol="0">
            <a:spAutoFit/>
          </a:bodyPr>
          <a:lstStyle/>
          <a:p>
            <a:pPr defTabSz="754380"/>
            <a:r>
              <a:rPr lang="es-PY" sz="2800">
                <a:solidFill>
                  <a:schemeClr val="accent5">
                    <a:lumMod val="50000"/>
                  </a:schemeClr>
                </a:solidFill>
                <a:latin typeface="HK Grotesk Medium" panose="00000600000000000000" pitchFamily="50" charset="0"/>
              </a:rPr>
              <a:t>Prescriptivo</a:t>
            </a:r>
          </a:p>
        </p:txBody>
      </p:sp>
      <p:sp>
        <p:nvSpPr>
          <p:cNvPr id="61" name="Shape 463"/>
          <p:cNvSpPr/>
          <p:nvPr/>
        </p:nvSpPr>
        <p:spPr>
          <a:xfrm>
            <a:off x="2824352" y="2590613"/>
            <a:ext cx="1224824" cy="126957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1</a:t>
            </a:r>
          </a:p>
        </p:txBody>
      </p:sp>
      <p:sp>
        <p:nvSpPr>
          <p:cNvPr id="54" name="TextBox 53"/>
          <p:cNvSpPr txBox="1"/>
          <p:nvPr/>
        </p:nvSpPr>
        <p:spPr>
          <a:xfrm>
            <a:off x="2239632" y="812134"/>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Análisis</a:t>
            </a:r>
            <a:endParaRPr lang="en-US" sz="4400" dirty="0">
              <a:solidFill>
                <a:srgbClr val="318CCA"/>
              </a:solidFill>
              <a:latin typeface="Open Sans"/>
              <a:ea typeface="Arvo" panose="02000000000000000000" pitchFamily="2" charset="0"/>
            </a:endParaRPr>
          </a:p>
        </p:txBody>
      </p:sp>
      <p:grpSp>
        <p:nvGrpSpPr>
          <p:cNvPr id="4" name="Group 3"/>
          <p:cNvGrpSpPr/>
          <p:nvPr/>
        </p:nvGrpSpPr>
        <p:grpSpPr>
          <a:xfrm>
            <a:off x="3042136" y="3163005"/>
            <a:ext cx="3469694" cy="3230082"/>
            <a:chOff x="2885197" y="3112726"/>
            <a:chExt cx="3469694" cy="3230082"/>
          </a:xfrm>
        </p:grpSpPr>
        <p:grpSp>
          <p:nvGrpSpPr>
            <p:cNvPr id="3" name="Group 2"/>
            <p:cNvGrpSpPr/>
            <p:nvPr/>
          </p:nvGrpSpPr>
          <p:grpSpPr>
            <a:xfrm>
              <a:off x="2885197" y="3112726"/>
              <a:ext cx="3469694" cy="3230082"/>
              <a:chOff x="2885197" y="3112726"/>
              <a:chExt cx="3469694" cy="3230082"/>
            </a:xfrm>
          </p:grpSpPr>
          <p:grpSp>
            <p:nvGrpSpPr>
              <p:cNvPr id="55" name="Group 114"/>
              <p:cNvGrpSpPr/>
              <p:nvPr/>
            </p:nvGrpSpPr>
            <p:grpSpPr>
              <a:xfrm>
                <a:off x="4273095" y="3112726"/>
                <a:ext cx="2081796" cy="3230082"/>
                <a:chOff x="0" y="-1"/>
                <a:chExt cx="4163590" cy="6460163"/>
              </a:xfrm>
            </p:grpSpPr>
            <p:sp>
              <p:nvSpPr>
                <p:cNvPr id="58" name="Shape 103"/>
                <p:cNvSpPr/>
                <p:nvPr/>
              </p:nvSpPr>
              <p:spPr>
                <a:xfrm>
                  <a:off x="1139158" y="4469317"/>
                  <a:ext cx="943220" cy="484075"/>
                </a:xfrm>
                <a:custGeom>
                  <a:avLst/>
                  <a:gdLst/>
                  <a:ahLst/>
                  <a:cxnLst>
                    <a:cxn ang="0">
                      <a:pos x="wd2" y="hd2"/>
                    </a:cxn>
                    <a:cxn ang="5400000">
                      <a:pos x="wd2" y="hd2"/>
                    </a:cxn>
                    <a:cxn ang="10800000">
                      <a:pos x="wd2" y="hd2"/>
                    </a:cxn>
                    <a:cxn ang="16200000">
                      <a:pos x="wd2" y="hd2"/>
                    </a:cxn>
                  </a:cxnLst>
                  <a:rect l="0" t="0" r="r" b="b"/>
                  <a:pathLst>
                    <a:path w="21600" h="21600" extrusionOk="0">
                      <a:moveTo>
                        <a:pt x="1224" y="0"/>
                      </a:moveTo>
                      <a:lnTo>
                        <a:pt x="21600" y="15846"/>
                      </a:lnTo>
                      <a:lnTo>
                        <a:pt x="20378" y="21600"/>
                      </a:lnTo>
                      <a:lnTo>
                        <a:pt x="0" y="5754"/>
                      </a:lnTo>
                      <a:lnTo>
                        <a:pt x="1224" y="0"/>
                      </a:lnTo>
                      <a:close/>
                    </a:path>
                  </a:pathLst>
                </a:custGeom>
                <a:solidFill>
                  <a:schemeClr val="accent2"/>
                </a:solidFill>
                <a:ln w="12700" cap="flat">
                  <a:noFill/>
                  <a:miter lim="400000"/>
                </a:ln>
                <a:effectLst/>
              </p:spPr>
              <p:txBody>
                <a:bodyPr wrap="square" lIns="19050" tIns="19050" rIns="19050" bIns="1905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59" name="Shape 104"/>
                <p:cNvSpPr/>
                <p:nvPr/>
              </p:nvSpPr>
              <p:spPr>
                <a:xfrm>
                  <a:off x="1915283" y="2008323"/>
                  <a:ext cx="2248307" cy="3496349"/>
                </a:xfrm>
                <a:custGeom>
                  <a:avLst/>
                  <a:gdLst/>
                  <a:ahLst/>
                  <a:cxnLst>
                    <a:cxn ang="0">
                      <a:pos x="wd2" y="hd2"/>
                    </a:cxn>
                    <a:cxn ang="5400000">
                      <a:pos x="wd2" y="hd2"/>
                    </a:cxn>
                    <a:cxn ang="10800000">
                      <a:pos x="wd2" y="hd2"/>
                    </a:cxn>
                    <a:cxn ang="16200000">
                      <a:pos x="wd2" y="hd2"/>
                    </a:cxn>
                  </a:cxnLst>
                  <a:rect l="0" t="0" r="r" b="b"/>
                  <a:pathLst>
                    <a:path w="19734" h="21550" extrusionOk="0">
                      <a:moveTo>
                        <a:pt x="11254" y="67"/>
                      </a:moveTo>
                      <a:cubicBezTo>
                        <a:pt x="11071" y="-3"/>
                        <a:pt x="10858" y="-17"/>
                        <a:pt x="10656" y="20"/>
                      </a:cubicBezTo>
                      <a:cubicBezTo>
                        <a:pt x="10464" y="55"/>
                        <a:pt x="10300" y="137"/>
                        <a:pt x="10194" y="254"/>
                      </a:cubicBezTo>
                      <a:lnTo>
                        <a:pt x="8109" y="3875"/>
                      </a:lnTo>
                      <a:lnTo>
                        <a:pt x="7176" y="5456"/>
                      </a:lnTo>
                      <a:cubicBezTo>
                        <a:pt x="7103" y="5581"/>
                        <a:pt x="7102" y="5721"/>
                        <a:pt x="7177" y="5846"/>
                      </a:cubicBezTo>
                      <a:cubicBezTo>
                        <a:pt x="7251" y="5970"/>
                        <a:pt x="7395" y="6064"/>
                        <a:pt x="7570" y="6119"/>
                      </a:cubicBezTo>
                      <a:cubicBezTo>
                        <a:pt x="10920" y="7188"/>
                        <a:pt x="13178" y="9266"/>
                        <a:pt x="12905" y="11409"/>
                      </a:cubicBezTo>
                      <a:cubicBezTo>
                        <a:pt x="12494" y="14637"/>
                        <a:pt x="7535" y="17067"/>
                        <a:pt x="1914" y="15520"/>
                      </a:cubicBezTo>
                      <a:cubicBezTo>
                        <a:pt x="-761" y="17028"/>
                        <a:pt x="-607" y="19921"/>
                        <a:pt x="2221" y="21284"/>
                      </a:cubicBezTo>
                      <a:cubicBezTo>
                        <a:pt x="2409" y="21374"/>
                        <a:pt x="2601" y="21469"/>
                        <a:pt x="2822" y="21507"/>
                      </a:cubicBezTo>
                      <a:cubicBezTo>
                        <a:pt x="3269" y="21583"/>
                        <a:pt x="3716" y="21553"/>
                        <a:pt x="4142" y="21468"/>
                      </a:cubicBezTo>
                      <a:lnTo>
                        <a:pt x="4142" y="19800"/>
                      </a:lnTo>
                      <a:cubicBezTo>
                        <a:pt x="4142" y="18267"/>
                        <a:pt x="5918" y="17020"/>
                        <a:pt x="8101" y="17020"/>
                      </a:cubicBezTo>
                      <a:cubicBezTo>
                        <a:pt x="9656" y="17020"/>
                        <a:pt x="11039" y="17674"/>
                        <a:pt x="11623" y="18686"/>
                      </a:cubicBezTo>
                      <a:lnTo>
                        <a:pt x="11913" y="19186"/>
                      </a:lnTo>
                      <a:cubicBezTo>
                        <a:pt x="15756" y="18135"/>
                        <a:pt x="18714" y="15564"/>
                        <a:pt x="19489" y="12619"/>
                      </a:cubicBezTo>
                      <a:cubicBezTo>
                        <a:pt x="20839" y="7495"/>
                        <a:pt x="16410" y="2035"/>
                        <a:pt x="11254" y="67"/>
                      </a:cubicBezTo>
                      <a:close/>
                    </a:path>
                  </a:pathLst>
                </a:custGeom>
                <a:solidFill>
                  <a:schemeClr val="accent1"/>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sp>
              <p:nvSpPr>
                <p:cNvPr id="65" name="Shape 105"/>
                <p:cNvSpPr/>
                <p:nvPr/>
              </p:nvSpPr>
              <p:spPr>
                <a:xfrm rot="1760229">
                  <a:off x="808418" y="4254496"/>
                  <a:ext cx="1110794" cy="357159"/>
                </a:xfrm>
                <a:custGeom>
                  <a:avLst/>
                  <a:gdLst/>
                  <a:ahLst/>
                  <a:cxnLst>
                    <a:cxn ang="0">
                      <a:pos x="wd2" y="hd2"/>
                    </a:cxn>
                    <a:cxn ang="5400000">
                      <a:pos x="wd2" y="hd2"/>
                    </a:cxn>
                    <a:cxn ang="10800000">
                      <a:pos x="wd2" y="hd2"/>
                    </a:cxn>
                    <a:cxn ang="16200000">
                      <a:pos x="wd2" y="hd2"/>
                    </a:cxn>
                  </a:cxnLst>
                  <a:rect l="0" t="0" r="r" b="b"/>
                  <a:pathLst>
                    <a:path w="21600" h="21249" extrusionOk="0">
                      <a:moveTo>
                        <a:pt x="21100" y="1054"/>
                      </a:moveTo>
                      <a:cubicBezTo>
                        <a:pt x="17598" y="-328"/>
                        <a:pt x="14054" y="-351"/>
                        <a:pt x="10550" y="985"/>
                      </a:cubicBezTo>
                      <a:cubicBezTo>
                        <a:pt x="6929" y="2366"/>
                        <a:pt x="3382" y="5187"/>
                        <a:pt x="0" y="9377"/>
                      </a:cubicBezTo>
                      <a:lnTo>
                        <a:pt x="501" y="21249"/>
                      </a:lnTo>
                      <a:lnTo>
                        <a:pt x="21600" y="12932"/>
                      </a:lnTo>
                      <a:lnTo>
                        <a:pt x="21100" y="1054"/>
                      </a:lnTo>
                      <a:close/>
                    </a:path>
                  </a:pathLst>
                </a:custGeom>
                <a:solidFill>
                  <a:schemeClr val="accent3"/>
                </a:solidFill>
                <a:ln w="12700" cap="flat">
                  <a:noFill/>
                  <a:miter lim="400000"/>
                </a:ln>
                <a:effectLst/>
              </p:spPr>
              <p:txBody>
                <a:bodyPr wrap="square" lIns="19050" tIns="19050" rIns="19050" bIns="1905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66" name="Shape 106"/>
                <p:cNvSpPr/>
                <p:nvPr/>
              </p:nvSpPr>
              <p:spPr>
                <a:xfrm>
                  <a:off x="0" y="4816348"/>
                  <a:ext cx="3998943" cy="1643814"/>
                </a:xfrm>
                <a:custGeom>
                  <a:avLst/>
                  <a:gdLst/>
                  <a:ahLst/>
                  <a:cxnLst>
                    <a:cxn ang="0">
                      <a:pos x="wd2" y="hd2"/>
                    </a:cxn>
                    <a:cxn ang="5400000">
                      <a:pos x="wd2" y="hd2"/>
                    </a:cxn>
                    <a:cxn ang="10800000">
                      <a:pos x="wd2" y="hd2"/>
                    </a:cxn>
                    <a:cxn ang="16200000">
                      <a:pos x="wd2" y="hd2"/>
                    </a:cxn>
                  </a:cxnLst>
                  <a:rect l="0" t="0" r="r" b="b"/>
                  <a:pathLst>
                    <a:path w="21600" h="21523" extrusionOk="0">
                      <a:moveTo>
                        <a:pt x="15199" y="3"/>
                      </a:moveTo>
                      <a:cubicBezTo>
                        <a:pt x="14021" y="111"/>
                        <a:pt x="13113" y="2547"/>
                        <a:pt x="13187" y="5398"/>
                      </a:cubicBezTo>
                      <a:lnTo>
                        <a:pt x="13187" y="12894"/>
                      </a:lnTo>
                      <a:lnTo>
                        <a:pt x="1892" y="12894"/>
                      </a:lnTo>
                      <a:cubicBezTo>
                        <a:pt x="846" y="12894"/>
                        <a:pt x="0" y="14952"/>
                        <a:pt x="0" y="17487"/>
                      </a:cubicBezTo>
                      <a:lnTo>
                        <a:pt x="0" y="21523"/>
                      </a:lnTo>
                      <a:lnTo>
                        <a:pt x="21600" y="21523"/>
                      </a:lnTo>
                      <a:cubicBezTo>
                        <a:pt x="21600" y="21523"/>
                        <a:pt x="21600" y="17487"/>
                        <a:pt x="21600" y="17487"/>
                      </a:cubicBezTo>
                      <a:cubicBezTo>
                        <a:pt x="21600" y="14952"/>
                        <a:pt x="20751" y="12894"/>
                        <a:pt x="19705" y="12894"/>
                      </a:cubicBezTo>
                      <a:lnTo>
                        <a:pt x="18966" y="12894"/>
                      </a:lnTo>
                      <a:lnTo>
                        <a:pt x="17168" y="3211"/>
                      </a:lnTo>
                      <a:cubicBezTo>
                        <a:pt x="16870" y="1218"/>
                        <a:pt x="16073" y="-77"/>
                        <a:pt x="15199" y="3"/>
                      </a:cubicBezTo>
                      <a:close/>
                    </a:path>
                  </a:pathLst>
                </a:custGeom>
                <a:solidFill>
                  <a:schemeClr val="accent1"/>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grpSp>
              <p:nvGrpSpPr>
                <p:cNvPr id="67" name="Group 112"/>
                <p:cNvGrpSpPr/>
                <p:nvPr/>
              </p:nvGrpSpPr>
              <p:grpSpPr>
                <a:xfrm>
                  <a:off x="1486416" y="-1"/>
                  <a:ext cx="1931139" cy="3650008"/>
                  <a:chOff x="0" y="0"/>
                  <a:chExt cx="1931137" cy="3650006"/>
                </a:xfrm>
              </p:grpSpPr>
              <p:sp>
                <p:nvSpPr>
                  <p:cNvPr id="69" name="Shape 107"/>
                  <p:cNvSpPr/>
                  <p:nvPr/>
                </p:nvSpPr>
                <p:spPr>
                  <a:xfrm rot="1362301">
                    <a:off x="416811" y="1071358"/>
                    <a:ext cx="819350" cy="2324224"/>
                  </a:xfrm>
                  <a:prstGeom prst="roundRect">
                    <a:avLst>
                      <a:gd name="adj" fmla="val 28940"/>
                    </a:avLst>
                  </a:prstGeom>
                  <a:solidFill>
                    <a:schemeClr val="accent1"/>
                  </a:solidFill>
                  <a:ln w="12700" cap="flat">
                    <a:noFill/>
                    <a:miter lim="400000"/>
                  </a:ln>
                  <a:effectLst/>
                </p:spPr>
                <p:txBody>
                  <a:bodyPr wrap="square" lIns="25400" tIns="25400" rIns="25400" bIns="25400" numCol="1" anchor="ctr">
                    <a:noAutofit/>
                  </a:bodyPr>
                  <a:lstStyle/>
                  <a:p>
                    <a:pPr>
                      <a:defRPr sz="8000">
                        <a:solidFill>
                          <a:srgbClr val="53585F"/>
                        </a:solidFill>
                        <a:latin typeface="Open Sans"/>
                        <a:ea typeface="Open Sans"/>
                        <a:cs typeface="Open Sans"/>
                        <a:sym typeface="Open Sans"/>
                      </a:defRPr>
                    </a:pPr>
                    <a:endParaRPr sz="4000"/>
                  </a:p>
                </p:txBody>
              </p:sp>
              <p:sp>
                <p:nvSpPr>
                  <p:cNvPr id="70" name="Shape 108"/>
                  <p:cNvSpPr/>
                  <p:nvPr/>
                </p:nvSpPr>
                <p:spPr>
                  <a:xfrm>
                    <a:off x="33877" y="3144457"/>
                    <a:ext cx="646511" cy="505550"/>
                  </a:xfrm>
                  <a:custGeom>
                    <a:avLst/>
                    <a:gdLst/>
                    <a:ahLst/>
                    <a:cxnLst>
                      <a:cxn ang="0">
                        <a:pos x="wd2" y="hd2"/>
                      </a:cxn>
                      <a:cxn ang="5400000">
                        <a:pos x="wd2" y="hd2"/>
                      </a:cxn>
                      <a:cxn ang="10800000">
                        <a:pos x="wd2" y="hd2"/>
                      </a:cxn>
                      <a:cxn ang="16200000">
                        <a:pos x="wd2" y="hd2"/>
                      </a:cxn>
                    </a:cxnLst>
                    <a:rect l="0" t="0" r="r" b="b"/>
                    <a:pathLst>
                      <a:path w="21600" h="21600" extrusionOk="0">
                        <a:moveTo>
                          <a:pt x="2249" y="0"/>
                        </a:moveTo>
                        <a:lnTo>
                          <a:pt x="0" y="13174"/>
                        </a:lnTo>
                        <a:lnTo>
                          <a:pt x="15905" y="21600"/>
                        </a:lnTo>
                        <a:lnTo>
                          <a:pt x="21600" y="10251"/>
                        </a:lnTo>
                        <a:cubicBezTo>
                          <a:pt x="21600" y="10251"/>
                          <a:pt x="2249" y="0"/>
                          <a:pt x="2249" y="0"/>
                        </a:cubicBezTo>
                        <a:close/>
                      </a:path>
                    </a:pathLst>
                  </a:custGeom>
                  <a:solidFill>
                    <a:schemeClr val="accent1">
                      <a:alpha val="63450"/>
                    </a:schemeClr>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sp>
                <p:nvSpPr>
                  <p:cNvPr id="71" name="Shape 109"/>
                  <p:cNvSpPr/>
                  <p:nvPr/>
                </p:nvSpPr>
                <p:spPr>
                  <a:xfrm>
                    <a:off x="1342609" y="173888"/>
                    <a:ext cx="481590" cy="402450"/>
                  </a:xfrm>
                  <a:custGeom>
                    <a:avLst/>
                    <a:gdLst/>
                    <a:ahLst/>
                    <a:cxnLst>
                      <a:cxn ang="0">
                        <a:pos x="wd2" y="hd2"/>
                      </a:cxn>
                      <a:cxn ang="5400000">
                        <a:pos x="wd2" y="hd2"/>
                      </a:cxn>
                      <a:cxn ang="10800000">
                        <a:pos x="wd2" y="hd2"/>
                      </a:cxn>
                      <a:cxn ang="16200000">
                        <a:pos x="wd2" y="hd2"/>
                      </a:cxn>
                    </a:cxnLst>
                    <a:rect l="0" t="0" r="r" b="b"/>
                    <a:pathLst>
                      <a:path w="21600" h="21600" extrusionOk="0">
                        <a:moveTo>
                          <a:pt x="21600" y="8453"/>
                        </a:moveTo>
                        <a:lnTo>
                          <a:pt x="4547" y="0"/>
                        </a:lnTo>
                        <a:lnTo>
                          <a:pt x="0" y="13147"/>
                        </a:lnTo>
                        <a:lnTo>
                          <a:pt x="17048" y="21600"/>
                        </a:lnTo>
                        <a:cubicBezTo>
                          <a:pt x="17048" y="21600"/>
                          <a:pt x="21600" y="8453"/>
                          <a:pt x="21600" y="8453"/>
                        </a:cubicBezTo>
                        <a:close/>
                      </a:path>
                    </a:pathLst>
                  </a:custGeom>
                  <a:solidFill>
                    <a:schemeClr val="accent3"/>
                  </a:solidFill>
                  <a:ln w="12700" cap="flat">
                    <a:noFill/>
                    <a:miter lim="400000"/>
                  </a:ln>
                  <a:effectLst/>
                </p:spPr>
                <p:txBody>
                  <a:bodyPr wrap="square" lIns="19050" tIns="19050" rIns="19050" bIns="1905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72" name="Shape 110"/>
                  <p:cNvSpPr/>
                  <p:nvPr/>
                </p:nvSpPr>
                <p:spPr>
                  <a:xfrm>
                    <a:off x="1026448" y="363585"/>
                    <a:ext cx="770287" cy="879292"/>
                  </a:xfrm>
                  <a:custGeom>
                    <a:avLst/>
                    <a:gdLst/>
                    <a:ahLst/>
                    <a:cxnLst>
                      <a:cxn ang="0">
                        <a:pos x="wd2" y="hd2"/>
                      </a:cxn>
                      <a:cxn ang="5400000">
                        <a:pos x="wd2" y="hd2"/>
                      </a:cxn>
                      <a:cxn ang="10800000">
                        <a:pos x="wd2" y="hd2"/>
                      </a:cxn>
                      <a:cxn ang="16200000">
                        <a:pos x="wd2" y="hd2"/>
                      </a:cxn>
                    </a:cxnLst>
                    <a:rect l="0" t="0" r="r" b="b"/>
                    <a:pathLst>
                      <a:path w="21600" h="21600" extrusionOk="0">
                        <a:moveTo>
                          <a:pt x="7854" y="0"/>
                        </a:moveTo>
                        <a:lnTo>
                          <a:pt x="0" y="16612"/>
                        </a:lnTo>
                        <a:lnTo>
                          <a:pt x="13746" y="21600"/>
                        </a:lnTo>
                        <a:lnTo>
                          <a:pt x="21600" y="4988"/>
                        </a:lnTo>
                        <a:cubicBezTo>
                          <a:pt x="21600" y="4988"/>
                          <a:pt x="7854" y="0"/>
                          <a:pt x="7854" y="0"/>
                        </a:cubicBezTo>
                        <a:close/>
                      </a:path>
                    </a:pathLst>
                  </a:custGeom>
                  <a:solidFill>
                    <a:schemeClr val="accent1">
                      <a:alpha val="63450"/>
                    </a:schemeClr>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sp>
                <p:nvSpPr>
                  <p:cNvPr id="73" name="Shape 111"/>
                  <p:cNvSpPr/>
                  <p:nvPr/>
                </p:nvSpPr>
                <p:spPr>
                  <a:xfrm>
                    <a:off x="1374225" y="-1"/>
                    <a:ext cx="556913" cy="395919"/>
                  </a:xfrm>
                  <a:custGeom>
                    <a:avLst/>
                    <a:gdLst/>
                    <a:ahLst/>
                    <a:cxnLst>
                      <a:cxn ang="0">
                        <a:pos x="wd2" y="hd2"/>
                      </a:cxn>
                      <a:cxn ang="5400000">
                        <a:pos x="wd2" y="hd2"/>
                      </a:cxn>
                      <a:cxn ang="10800000">
                        <a:pos x="wd2" y="hd2"/>
                      </a:cxn>
                      <a:cxn ang="16200000">
                        <a:pos x="wd2" y="hd2"/>
                      </a:cxn>
                    </a:cxnLst>
                    <a:rect l="0" t="0" r="r" b="b"/>
                    <a:pathLst>
                      <a:path w="21222" h="21070" extrusionOk="0">
                        <a:moveTo>
                          <a:pt x="21008" y="13226"/>
                        </a:moveTo>
                        <a:cubicBezTo>
                          <a:pt x="21600" y="11226"/>
                          <a:pt x="20922" y="8932"/>
                          <a:pt x="19488" y="8104"/>
                        </a:cubicBezTo>
                        <a:lnTo>
                          <a:pt x="5998" y="300"/>
                        </a:lnTo>
                        <a:cubicBezTo>
                          <a:pt x="4564" y="-530"/>
                          <a:pt x="2920" y="420"/>
                          <a:pt x="2328" y="2420"/>
                        </a:cubicBezTo>
                        <a:lnTo>
                          <a:pt x="0" y="10264"/>
                        </a:lnTo>
                        <a:lnTo>
                          <a:pt x="18679" y="21070"/>
                        </a:lnTo>
                        <a:cubicBezTo>
                          <a:pt x="18679" y="21070"/>
                          <a:pt x="21008" y="13226"/>
                          <a:pt x="21008" y="13226"/>
                        </a:cubicBezTo>
                        <a:close/>
                      </a:path>
                    </a:pathLst>
                  </a:custGeom>
                  <a:solidFill>
                    <a:schemeClr val="accent1">
                      <a:alpha val="63450"/>
                    </a:schemeClr>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grpSp>
            <p:sp>
              <p:nvSpPr>
                <p:cNvPr id="68" name="Shape 113"/>
                <p:cNvSpPr/>
                <p:nvPr/>
              </p:nvSpPr>
              <p:spPr>
                <a:xfrm>
                  <a:off x="2358675" y="1999170"/>
                  <a:ext cx="826284" cy="826284"/>
                </a:xfrm>
                <a:prstGeom prst="ellipse">
                  <a:avLst/>
                </a:prstGeom>
                <a:solidFill>
                  <a:schemeClr val="accent3"/>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grpSp>
          <p:grpSp>
            <p:nvGrpSpPr>
              <p:cNvPr id="74" name="Group 118"/>
              <p:cNvGrpSpPr/>
              <p:nvPr/>
            </p:nvGrpSpPr>
            <p:grpSpPr>
              <a:xfrm>
                <a:off x="2885197" y="3619257"/>
                <a:ext cx="2064367" cy="1668209"/>
                <a:chOff x="0" y="0"/>
                <a:chExt cx="4128732" cy="3336417"/>
              </a:xfrm>
            </p:grpSpPr>
            <p:sp>
              <p:nvSpPr>
                <p:cNvPr id="75" name="Shape 115"/>
                <p:cNvSpPr/>
                <p:nvPr/>
              </p:nvSpPr>
              <p:spPr>
                <a:xfrm rot="1055828" flipH="1">
                  <a:off x="564932" y="794804"/>
                  <a:ext cx="3563800" cy="2274541"/>
                </a:xfrm>
                <a:custGeom>
                  <a:avLst/>
                  <a:gdLst/>
                  <a:ahLst/>
                  <a:cxnLst>
                    <a:cxn ang="0">
                      <a:pos x="wd2" y="hd2"/>
                    </a:cxn>
                    <a:cxn ang="5400000">
                      <a:pos x="wd2" y="hd2"/>
                    </a:cxn>
                    <a:cxn ang="10800000">
                      <a:pos x="wd2" y="hd2"/>
                    </a:cxn>
                    <a:cxn ang="16200000">
                      <a:pos x="wd2" y="hd2"/>
                    </a:cxn>
                  </a:cxnLst>
                  <a:rect l="0" t="0" r="r" b="b"/>
                  <a:pathLst>
                    <a:path w="21600" h="21600" extrusionOk="0">
                      <a:moveTo>
                        <a:pt x="9928" y="0"/>
                      </a:moveTo>
                      <a:lnTo>
                        <a:pt x="0" y="17958"/>
                      </a:lnTo>
                      <a:lnTo>
                        <a:pt x="7331" y="12986"/>
                      </a:lnTo>
                      <a:cubicBezTo>
                        <a:pt x="8540" y="12134"/>
                        <a:pt x="9847" y="11676"/>
                        <a:pt x="11172" y="11640"/>
                      </a:cubicBezTo>
                      <a:cubicBezTo>
                        <a:pt x="15403" y="11526"/>
                        <a:pt x="19247" y="15476"/>
                        <a:pt x="20867" y="21600"/>
                      </a:cubicBezTo>
                      <a:lnTo>
                        <a:pt x="21600" y="2244"/>
                      </a:lnTo>
                      <a:lnTo>
                        <a:pt x="9928" y="0"/>
                      </a:lnTo>
                      <a:close/>
                    </a:path>
                  </a:pathLst>
                </a:custGeom>
                <a:solidFill>
                  <a:schemeClr val="accent2"/>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76" name="Shape 116"/>
                <p:cNvSpPr/>
                <p:nvPr/>
              </p:nvSpPr>
              <p:spPr>
                <a:xfrm rot="1055828" flipH="1">
                  <a:off x="1517767" y="2263197"/>
                  <a:ext cx="2385026" cy="107322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7819" y="20090"/>
                        <a:pt x="14051" y="18433"/>
                        <a:pt x="10296" y="16629"/>
                      </a:cubicBezTo>
                      <a:cubicBezTo>
                        <a:pt x="6852" y="14974"/>
                        <a:pt x="3419" y="13195"/>
                        <a:pt x="0" y="11294"/>
                      </a:cubicBezTo>
                      <a:lnTo>
                        <a:pt x="11673" y="0"/>
                      </a:lnTo>
                      <a:cubicBezTo>
                        <a:pt x="15698" y="83"/>
                        <a:pt x="19314" y="5490"/>
                        <a:pt x="20864" y="13747"/>
                      </a:cubicBezTo>
                      <a:cubicBezTo>
                        <a:pt x="21332" y="16237"/>
                        <a:pt x="21581" y="18902"/>
                        <a:pt x="21600" y="21600"/>
                      </a:cubicBezTo>
                      <a:close/>
                    </a:path>
                  </a:pathLst>
                </a:custGeom>
                <a:solidFill>
                  <a:schemeClr val="accent2">
                    <a:alpha val="53037"/>
                  </a:schemeClr>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77" name="Shape 117"/>
                <p:cNvSpPr/>
                <p:nvPr/>
              </p:nvSpPr>
              <p:spPr>
                <a:xfrm>
                  <a:off x="0" y="0"/>
                  <a:ext cx="2952956" cy="2952956"/>
                </a:xfrm>
                <a:prstGeom prst="ellipse">
                  <a:avLst/>
                </a:prstGeom>
                <a:solidFill>
                  <a:srgbClr val="FFFFFF"/>
                </a:solidFill>
                <a:ln w="9525" cap="flat">
                  <a:solidFill>
                    <a:schemeClr val="bg1">
                      <a:lumMod val="85000"/>
                    </a:schemeClr>
                  </a:solidFill>
                  <a:prstDash val="solid"/>
                  <a:miter lim="400000"/>
                </a:ln>
                <a:effectLst/>
              </p:spPr>
              <p:txBody>
                <a:bodyPr wrap="square" lIns="25400" tIns="25400" rIns="25400" bIns="25400" numCol="1" anchor="ctr">
                  <a:noAutofit/>
                </a:bodyP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sp>
          <p:nvSpPr>
            <p:cNvPr id="78" name="TextBox 77"/>
            <p:cNvSpPr txBox="1"/>
            <p:nvPr/>
          </p:nvSpPr>
          <p:spPr>
            <a:xfrm>
              <a:off x="3038930" y="4229553"/>
              <a:ext cx="1134564" cy="338554"/>
            </a:xfrm>
            <a:prstGeom prst="rect">
              <a:avLst/>
            </a:prstGeom>
            <a:noFill/>
          </p:spPr>
          <p:txBody>
            <a:bodyPr wrap="square" rtlCol="0">
              <a:spAutoFit/>
            </a:bodyPr>
            <a:lstStyle/>
            <a:p>
              <a:pPr algn="ctr"/>
              <a:r>
                <a:rPr lang="es-PY" sz="1600" spc="50" dirty="0">
                  <a:latin typeface="HK Grotesk Medium" panose="00000600000000000000" pitchFamily="50" charset="0"/>
                </a:rPr>
                <a:t>Detalles</a:t>
              </a:r>
            </a:p>
          </p:txBody>
        </p:sp>
      </p:grpSp>
    </p:spTree>
    <p:extLst>
      <p:ext uri="{BB962C8B-B14F-4D97-AF65-F5344CB8AC3E}">
        <p14:creationId xmlns:p14="http://schemas.microsoft.com/office/powerpoint/2010/main" val="118815658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694186" y="0"/>
            <a:ext cx="8853054"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9396" y="725348"/>
            <a:ext cx="6842633" cy="7047052"/>
          </a:xfrm>
          <a:prstGeom prst="rect">
            <a:avLst/>
          </a:prstGeom>
        </p:spPr>
      </p:pic>
    </p:spTree>
    <p:extLst>
      <p:ext uri="{BB962C8B-B14F-4D97-AF65-F5344CB8AC3E}">
        <p14:creationId xmlns:p14="http://schemas.microsoft.com/office/powerpoint/2010/main" val="3587040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EU3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Placeholder 18"/>
          <p:cNvSpPr>
            <a:spLocks noGrp="1"/>
          </p:cNvSpPr>
          <p:nvPr>
            <p:ph type="body" sz="quarter" idx="14"/>
          </p:nvPr>
        </p:nvSpPr>
        <p:spPr>
          <a:xfrm>
            <a:off x="5584590" y="371736"/>
            <a:ext cx="2752586" cy="736600"/>
          </a:xfrm>
        </p:spPr>
        <p:txBody>
          <a:bodyPr/>
          <a:lstStyle/>
          <a:p>
            <a:r>
              <a:rPr lang="es-PY" sz="4300" noProof="1">
                <a:latin typeface="Adobe Fangsong Std R" panose="02020400000000000000" pitchFamily="18" charset="-128"/>
                <a:ea typeface="Adobe Fangsong Std R" panose="02020400000000000000" pitchFamily="18" charset="-128"/>
              </a:rPr>
              <a:t>Tableau</a:t>
            </a:r>
          </a:p>
        </p:txBody>
      </p:sp>
    </p:spTree>
    <p:extLst>
      <p:ext uri="{BB962C8B-B14F-4D97-AF65-F5344CB8AC3E}">
        <p14:creationId xmlns:p14="http://schemas.microsoft.com/office/powerpoint/2010/main" val="2217377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Picture 2" descr="EU3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6773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0" name="Picture 2" descr="EU3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6122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1" descr="ALL_060513-2_1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4" name="Picture 2" descr="EU34.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388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38" name="Picture 2" descr="EU3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3776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2" y="0"/>
            <a:ext cx="7439162" cy="583569"/>
          </a:xfrm>
        </p:spPr>
        <p:txBody>
          <a:bodyPr/>
          <a:lstStyle/>
          <a:p>
            <a:pPr algn="ctr" defTabSz="914400"/>
            <a:r>
              <a:rPr lang="es-ES" sz="4400" noProof="1">
                <a:solidFill>
                  <a:srgbClr val="318CCA"/>
                </a:solidFill>
                <a:latin typeface="Open Sans"/>
              </a:rPr>
              <a:t>Dashboards</a:t>
            </a:r>
            <a:endParaRPr lang="ES-PY" sz="4400" noProof="1">
              <a:solidFill>
                <a:srgbClr val="318CCA"/>
              </a:solidFill>
              <a:latin typeface="Open San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301" y="564139"/>
            <a:ext cx="9516803" cy="6916115"/>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39450" y="41642"/>
            <a:ext cx="9514286" cy="6914286"/>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88297" y="438412"/>
            <a:ext cx="8716591" cy="6420746"/>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33534" y="1064728"/>
            <a:ext cx="8726118" cy="5468113"/>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97718" y="452622"/>
            <a:ext cx="9497750" cy="6992326"/>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38244" y="583569"/>
            <a:ext cx="9116697" cy="7030431"/>
          </a:xfrm>
          <a:prstGeom prst="rect">
            <a:avLst/>
          </a:prstGeom>
        </p:spPr>
      </p:pic>
      <p:sp>
        <p:nvSpPr>
          <p:cNvPr id="9" name="Elipse 15"/>
          <p:cNvSpPr/>
          <p:nvPr/>
        </p:nvSpPr>
        <p:spPr>
          <a:xfrm>
            <a:off x="-2997967" y="383273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0" name="Elipse 20"/>
          <p:cNvSpPr/>
          <p:nvPr/>
        </p:nvSpPr>
        <p:spPr>
          <a:xfrm>
            <a:off x="-2979869" y="306226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5400019" y="379818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Elipse 20"/>
          <p:cNvSpPr/>
          <p:nvPr/>
        </p:nvSpPr>
        <p:spPr>
          <a:xfrm>
            <a:off x="-5400019" y="400826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Elipse 15"/>
          <p:cNvSpPr/>
          <p:nvPr/>
        </p:nvSpPr>
        <p:spPr>
          <a:xfrm>
            <a:off x="-6009143" y="378389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20"/>
          <p:cNvSpPr/>
          <p:nvPr/>
        </p:nvSpPr>
        <p:spPr>
          <a:xfrm>
            <a:off x="-6009143" y="342247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5774165" y="2511673"/>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2" name="TextBox 21"/>
          <p:cNvSpPr txBox="1"/>
          <p:nvPr/>
        </p:nvSpPr>
        <p:spPr>
          <a:xfrm>
            <a:off x="-5774165" y="2855947"/>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23" name="TextBox 22"/>
          <p:cNvSpPr txBox="1"/>
          <p:nvPr/>
        </p:nvSpPr>
        <p:spPr>
          <a:xfrm>
            <a:off x="-5774165" y="3216157"/>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Tree>
    <p:extLst>
      <p:ext uri="{BB962C8B-B14F-4D97-AF65-F5344CB8AC3E}">
        <p14:creationId xmlns:p14="http://schemas.microsoft.com/office/powerpoint/2010/main" val="2101417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2" name="TextBox 21"/>
          <p:cNvSpPr txBox="1"/>
          <p:nvPr/>
        </p:nvSpPr>
        <p:spPr>
          <a:xfrm>
            <a:off x="-3962420" y="1516916"/>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4" name="TextBox 23"/>
          <p:cNvSpPr txBox="1"/>
          <p:nvPr/>
        </p:nvSpPr>
        <p:spPr>
          <a:xfrm>
            <a:off x="-3962420" y="1861190"/>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27" name="TextBox 26"/>
          <p:cNvSpPr txBox="1"/>
          <p:nvPr/>
        </p:nvSpPr>
        <p:spPr>
          <a:xfrm>
            <a:off x="-3962420" y="2221400"/>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Tree>
    <p:extLst>
      <p:ext uri="{BB962C8B-B14F-4D97-AF65-F5344CB8AC3E}">
        <p14:creationId xmlns:p14="http://schemas.microsoft.com/office/powerpoint/2010/main" val="2159702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p:sp>
      <p:sp>
        <p:nvSpPr>
          <p:cNvPr id="12" name="Shape 48"/>
          <p:cNvSpPr/>
          <p:nvPr/>
        </p:nvSpPr>
        <p:spPr>
          <a:xfrm>
            <a:off x="2656083" y="4628070"/>
            <a:ext cx="137780" cy="137780"/>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13" name="Shape 49"/>
          <p:cNvSpPr/>
          <p:nvPr/>
        </p:nvSpPr>
        <p:spPr>
          <a:xfrm>
            <a:off x="2823113" y="4660118"/>
            <a:ext cx="73684" cy="73684"/>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14" name="Shape 50"/>
          <p:cNvSpPr/>
          <p:nvPr/>
        </p:nvSpPr>
        <p:spPr>
          <a:xfrm>
            <a:off x="2553148" y="4660118"/>
            <a:ext cx="73684" cy="73684"/>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0" name="Shape 45"/>
          <p:cNvSpPr/>
          <p:nvPr/>
        </p:nvSpPr>
        <p:spPr>
          <a:xfrm>
            <a:off x="1766107" y="5134239"/>
            <a:ext cx="1917732" cy="456279"/>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spAutoFit/>
          </a:bodyPr>
          <a:lstStyle>
            <a:lvl1pPr algn="ctr">
              <a:lnSpc>
                <a:spcPct val="150000"/>
              </a:lnSpc>
              <a:defRPr sz="1600">
                <a:solidFill>
                  <a:srgbClr val="424242"/>
                </a:solidFill>
                <a:latin typeface="HK Grotesk"/>
                <a:ea typeface="HK Grotesk"/>
                <a:cs typeface="HK Grotesk"/>
                <a:sym typeface="HK Grotesk"/>
              </a:defRPr>
            </a:lvl1pPr>
          </a:lstStyle>
          <a:p>
            <a:pPr marL="0" marR="0" lvl="0" indent="0" algn="ctr" defTabSz="754380" rtl="0" eaLnBrk="1" fontAlgn="auto" latinLnBrk="0" hangingPunct="1">
              <a:lnSpc>
                <a:spcPct val="150000"/>
              </a:lnSpc>
              <a:spcBef>
                <a:spcPts val="0"/>
              </a:spcBef>
              <a:spcAft>
                <a:spcPts val="0"/>
              </a:spcAft>
              <a:buClrTx/>
              <a:buSzTx/>
              <a:buFontTx/>
              <a:buNone/>
              <a:tabLst/>
              <a:defRPr/>
            </a:pPr>
            <a:r>
              <a:rPr kumimoji="0" lang="es-PY" sz="2000" b="0" i="0" u="none" strike="noStrike" kern="1200" cap="none" spc="0" normalizeH="0" baseline="0">
                <a:ln>
                  <a:noFill/>
                </a:ln>
                <a:solidFill>
                  <a:prstClr val="black">
                    <a:lumMod val="75000"/>
                    <a:lumOff val="25000"/>
                  </a:prstClr>
                </a:solidFill>
                <a:effectLst/>
                <a:uLnTx/>
                <a:uFillTx/>
                <a:latin typeface="HK Grotesk"/>
                <a:sym typeface="HK Grotesk"/>
              </a:rPr>
              <a:t>Presentado por :</a:t>
            </a:r>
          </a:p>
        </p:txBody>
      </p:sp>
      <p:sp>
        <p:nvSpPr>
          <p:cNvPr id="21" name="Shape 46"/>
          <p:cNvSpPr/>
          <p:nvPr/>
        </p:nvSpPr>
        <p:spPr>
          <a:xfrm>
            <a:off x="1392591" y="5607550"/>
            <a:ext cx="2869900" cy="441963"/>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s-PY" sz="1800" b="0" i="0" u="none" strike="noStrike" kern="1200" cap="none" spc="0" normalizeH="0" baseline="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Ariel Hernán Landaida Duarte</a:t>
            </a:r>
          </a:p>
        </p:txBody>
      </p:sp>
      <p:sp>
        <p:nvSpPr>
          <p:cNvPr id="11" name="Shape 46"/>
          <p:cNvSpPr/>
          <p:nvPr/>
        </p:nvSpPr>
        <p:spPr>
          <a:xfrm>
            <a:off x="1206405" y="5837476"/>
            <a:ext cx="2651386" cy="457467"/>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s-PY" sz="1800" b="0" i="0" u="none" strike="noStrike" kern="1200" cap="none" spc="0" normalizeH="0" baseline="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Iván Ariel Cáceres Cañete</a:t>
            </a:r>
          </a:p>
        </p:txBody>
      </p:sp>
      <p:pic>
        <p:nvPicPr>
          <p:cNvPr id="5" name="Picture Placeholder 4"/>
          <p:cNvPicPr>
            <a:picLocks noGrp="1" noChangeAspect="1"/>
          </p:cNvPicPr>
          <p:nvPr>
            <p:ph type="pic" sz="quarter" idx="4294967295"/>
          </p:nvPr>
        </p:nvPicPr>
        <p:blipFill>
          <a:blip r:embed="rId3" cstate="print">
            <a:extLst>
              <a:ext uri="{28A0092B-C50C-407E-A947-70E740481C1C}">
                <a14:useLocalDpi xmlns:a14="http://schemas.microsoft.com/office/drawing/2010/main" val="0"/>
              </a:ext>
            </a:extLst>
          </a:blip>
          <a:srcRect l="16616" r="16616"/>
          <a:stretch>
            <a:fillRect/>
          </a:stretch>
        </p:blipFill>
        <p:spPr>
          <a:xfrm>
            <a:off x="6762750" y="1541463"/>
            <a:ext cx="1130300" cy="201453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pic>
      <p:pic>
        <p:nvPicPr>
          <p:cNvPr id="6" name="Picture Placeholder 5"/>
          <p:cNvPicPr>
            <a:picLocks noGrp="1" noChangeAspect="1"/>
          </p:cNvPicPr>
          <p:nvPr>
            <p:ph type="pic" sz="quarter" idx="4294967295"/>
          </p:nvPr>
        </p:nvPicPr>
        <p:blipFill>
          <a:blip r:embed="rId4" cstate="print">
            <a:extLst>
              <a:ext uri="{28A0092B-C50C-407E-A947-70E740481C1C}">
                <a14:useLocalDpi xmlns:a14="http://schemas.microsoft.com/office/drawing/2010/main" val="0"/>
              </a:ext>
            </a:extLst>
          </a:blip>
          <a:stretch>
            <a:fillRect/>
          </a:stretch>
        </p:blipFill>
        <p:spPr>
          <a:xfrm>
            <a:off x="6762750" y="4187208"/>
            <a:ext cx="1130300" cy="2009422"/>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pic>
      <p:sp>
        <p:nvSpPr>
          <p:cNvPr id="22" name="TextBox 21"/>
          <p:cNvSpPr txBox="1"/>
          <p:nvPr/>
        </p:nvSpPr>
        <p:spPr>
          <a:xfrm>
            <a:off x="8080092" y="1911642"/>
            <a:ext cx="1790781" cy="40011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Ariel Landaida</a:t>
            </a:r>
          </a:p>
        </p:txBody>
      </p:sp>
      <p:sp>
        <p:nvSpPr>
          <p:cNvPr id="24" name="TextBox 23"/>
          <p:cNvSpPr txBox="1"/>
          <p:nvPr/>
        </p:nvSpPr>
        <p:spPr>
          <a:xfrm>
            <a:off x="8080004" y="4521046"/>
            <a:ext cx="1791548" cy="40011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s-PY" sz="2000" b="0" i="0" u="none" strike="noStrike" kern="1200" cap="none" spc="0" normalizeH="0" baseline="0">
                <a:ln>
                  <a:noFill/>
                </a:ln>
                <a:solidFill>
                  <a:prstClr val="black"/>
                </a:solidFill>
                <a:effectLst/>
                <a:uLnTx/>
                <a:uFillTx/>
                <a:latin typeface="HK Grotesk Medium" panose="00000600000000000000" pitchFamily="50" charset="0"/>
                <a:ea typeface="+mn-ea"/>
                <a:cs typeface="+mn-cs"/>
              </a:rPr>
              <a:t>Iván Cáceres</a:t>
            </a:r>
          </a:p>
        </p:txBody>
      </p:sp>
      <p:sp>
        <p:nvSpPr>
          <p:cNvPr id="25" name="Shape 43"/>
          <p:cNvSpPr txBox="1">
            <a:spLocks/>
          </p:cNvSpPr>
          <p:nvPr/>
        </p:nvSpPr>
        <p:spPr>
          <a:xfrm>
            <a:off x="346819" y="2293177"/>
            <a:ext cx="4870955" cy="1170046"/>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
                <a:srgbClr val="F15533"/>
              </a:buClr>
              <a:buSzTx/>
              <a:buFontTx/>
              <a:buNone/>
              <a:tabLst/>
              <a:defRPr/>
            </a:pPr>
            <a:r>
              <a:rPr kumimoji="0" lang="en-US" sz="4900" b="0" i="0" u="none" strike="noStrike" kern="1200" cap="all" spc="110" normalizeH="0" baseline="0" noProof="0" dirty="0">
                <a:ln>
                  <a:noFill/>
                </a:ln>
                <a:solidFill>
                  <a:srgbClr val="555555"/>
                </a:solidFill>
                <a:effectLst/>
                <a:uLnTx/>
                <a:uFillTx/>
                <a:latin typeface="Arvo" panose="02000000000000000000" pitchFamily="2" charset="0"/>
                <a:ea typeface="Arvo" panose="02000000000000000000" pitchFamily="2" charset="0"/>
                <a:cs typeface="+mj-cs"/>
              </a:rPr>
              <a:t>data-discovery</a:t>
            </a:r>
          </a:p>
        </p:txBody>
      </p:sp>
      <p:pic>
        <p:nvPicPr>
          <p:cNvPr id="2" name="Picture Placeholder 1"/>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l="23549" r="23549"/>
          <a:stretch>
            <a:fillRect/>
          </a:stretch>
        </p:blipFill>
        <p:spPr/>
      </p:pic>
      <p:sp>
        <p:nvSpPr>
          <p:cNvPr id="18" name="Shape 54"/>
          <p:cNvSpPr/>
          <p:nvPr/>
        </p:nvSpPr>
        <p:spPr>
          <a:xfrm>
            <a:off x="498273" y="2957013"/>
            <a:ext cx="4568045" cy="39758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n-US" sz="1500" spc="371">
                <a:solidFill>
                  <a:srgbClr val="C4C4C4"/>
                </a:solidFill>
                <a:latin typeface="TT Corals Thin DEMO" panose="02000506020000020003" pitchFamily="50" charset="-52"/>
              </a:rPr>
              <a:t>Aplicados a datos del paraguay</a:t>
            </a:r>
          </a:p>
        </p:txBody>
      </p:sp>
    </p:spTree>
    <p:extLst>
      <p:ext uri="{BB962C8B-B14F-4D97-AF65-F5344CB8AC3E}">
        <p14:creationId xmlns:p14="http://schemas.microsoft.com/office/powerpoint/2010/main" val="2182005276"/>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31"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066544"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20"/>
          <p:cNvSpPr/>
          <p:nvPr/>
        </p:nvSpPr>
        <p:spPr>
          <a:xfrm>
            <a:off x="1066288"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066544"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1253897" y="1624611"/>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38" name="TextBox 37"/>
          <p:cNvSpPr txBox="1"/>
          <p:nvPr/>
        </p:nvSpPr>
        <p:spPr>
          <a:xfrm>
            <a:off x="-4679607" y="154264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39" name="TextBox 38"/>
          <p:cNvSpPr txBox="1"/>
          <p:nvPr/>
        </p:nvSpPr>
        <p:spPr>
          <a:xfrm>
            <a:off x="-4679607" y="190285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Tree>
    <p:extLst>
      <p:ext uri="{BB962C8B-B14F-4D97-AF65-F5344CB8AC3E}">
        <p14:creationId xmlns:p14="http://schemas.microsoft.com/office/powerpoint/2010/main" val="1547625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76" name="TextBox 75"/>
          <p:cNvSpPr txBox="1"/>
          <p:nvPr/>
        </p:nvSpPr>
        <p:spPr>
          <a:xfrm>
            <a:off x="1253897" y="153371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77" name="TextBox 76"/>
          <p:cNvSpPr txBox="1"/>
          <p:nvPr/>
        </p:nvSpPr>
        <p:spPr>
          <a:xfrm>
            <a:off x="1253897" y="1869514"/>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78" name="TextBox 77"/>
          <p:cNvSpPr txBox="1"/>
          <p:nvPr/>
        </p:nvSpPr>
        <p:spPr>
          <a:xfrm>
            <a:off x="-4679607" y="190285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
        <p:nvSpPr>
          <p:cNvPr id="79"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0"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1" name="Elipse 15"/>
          <p:cNvSpPr/>
          <p:nvPr/>
        </p:nvSpPr>
        <p:spPr>
          <a:xfrm>
            <a:off x="1678807"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2" name="Elipse 20"/>
          <p:cNvSpPr/>
          <p:nvPr/>
        </p:nvSpPr>
        <p:spPr>
          <a:xfrm>
            <a:off x="1678807"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3" name="Elipse 15"/>
          <p:cNvSpPr/>
          <p:nvPr/>
        </p:nvSpPr>
        <p:spPr>
          <a:xfrm>
            <a:off x="1679319"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4" name="Elipse 20"/>
          <p:cNvSpPr/>
          <p:nvPr/>
        </p:nvSpPr>
        <p:spPr>
          <a:xfrm>
            <a:off x="1679319"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542241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76" name="TextBox 75"/>
          <p:cNvSpPr txBox="1"/>
          <p:nvPr/>
        </p:nvSpPr>
        <p:spPr>
          <a:xfrm>
            <a:off x="1633622" y="1168246"/>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77" name="TextBox 76"/>
          <p:cNvSpPr txBox="1"/>
          <p:nvPr/>
        </p:nvSpPr>
        <p:spPr>
          <a:xfrm>
            <a:off x="1633622" y="150404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78" name="TextBox 77"/>
          <p:cNvSpPr txBox="1"/>
          <p:nvPr/>
        </p:nvSpPr>
        <p:spPr>
          <a:xfrm>
            <a:off x="1633622" y="187952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
        <p:nvSpPr>
          <p:cNvPr id="18"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15"/>
          <p:cNvSpPr/>
          <p:nvPr/>
        </p:nvSpPr>
        <p:spPr>
          <a:xfrm>
            <a:off x="4057394" y="245947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20"/>
          <p:cNvSpPr/>
          <p:nvPr/>
        </p:nvSpPr>
        <p:spPr>
          <a:xfrm>
            <a:off x="4057394" y="16889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1679319"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20"/>
          <p:cNvSpPr/>
          <p:nvPr/>
        </p:nvSpPr>
        <p:spPr>
          <a:xfrm>
            <a:off x="1679319"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TextBox 23"/>
          <p:cNvSpPr txBox="1"/>
          <p:nvPr/>
        </p:nvSpPr>
        <p:spPr>
          <a:xfrm>
            <a:off x="-5249723" y="3619613"/>
            <a:ext cx="272770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Tree>
    <p:extLst>
      <p:ext uri="{BB962C8B-B14F-4D97-AF65-F5344CB8AC3E}">
        <p14:creationId xmlns:p14="http://schemas.microsoft.com/office/powerpoint/2010/main" val="206465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5"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8"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1440432" y="4281234"/>
            <a:ext cx="272770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
        <p:nvSpPr>
          <p:cNvPr id="20"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2"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9"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65119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2" name="TextBox 21"/>
          <p:cNvSpPr txBox="1"/>
          <p:nvPr/>
        </p:nvSpPr>
        <p:spPr>
          <a:xfrm>
            <a:off x="1487047" y="4086081"/>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
        <p:nvSpPr>
          <p:cNvPr id="24" name="TextBox 23"/>
          <p:cNvSpPr txBox="1"/>
          <p:nvPr/>
        </p:nvSpPr>
        <p:spPr>
          <a:xfrm>
            <a:off x="1487047" y="4416253"/>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10.698GWh </a:t>
            </a:r>
            <a:r>
              <a:rPr lang="es-ES" sz="1400" dirty="0">
                <a:solidFill>
                  <a:srgbClr val="6CA6CE"/>
                </a:solidFill>
              </a:rPr>
              <a:t>6.764.805 </a:t>
            </a:r>
            <a:r>
              <a:rPr lang="es-ES" sz="1400" b="1" dirty="0">
                <a:solidFill>
                  <a:srgbClr val="CFD06A"/>
                </a:solidFill>
              </a:rPr>
              <a:t>000000</a:t>
            </a:r>
            <a:endParaRPr lang="es-ES" sz="1400" b="1" dirty="0">
              <a:solidFill>
                <a:srgbClr val="E47272"/>
              </a:solidFill>
            </a:endParaRPr>
          </a:p>
        </p:txBody>
      </p:sp>
      <p:sp>
        <p:nvSpPr>
          <p:cNvPr id="27"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0"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3"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6"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722164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37" name="TextBox 36"/>
          <p:cNvSpPr txBox="1"/>
          <p:nvPr/>
        </p:nvSpPr>
        <p:spPr>
          <a:xfrm>
            <a:off x="1487047" y="3850419"/>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
        <p:nvSpPr>
          <p:cNvPr id="38" name="TextBox 37"/>
          <p:cNvSpPr txBox="1"/>
          <p:nvPr/>
        </p:nvSpPr>
        <p:spPr>
          <a:xfrm>
            <a:off x="1487047" y="4180591"/>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10.698GWh </a:t>
            </a:r>
            <a:r>
              <a:rPr lang="es-ES" sz="1400" dirty="0">
                <a:solidFill>
                  <a:srgbClr val="6CA6CE"/>
                </a:solidFill>
              </a:rPr>
              <a:t>6.764.805 </a:t>
            </a:r>
            <a:r>
              <a:rPr lang="es-ES" sz="1400" b="1" dirty="0">
                <a:solidFill>
                  <a:srgbClr val="CFD06A"/>
                </a:solidFill>
              </a:rPr>
              <a:t>000000</a:t>
            </a:r>
            <a:endParaRPr lang="es-ES" sz="1400" b="1" dirty="0">
              <a:solidFill>
                <a:srgbClr val="E47272"/>
              </a:solidFill>
            </a:endParaRPr>
          </a:p>
        </p:txBody>
      </p:sp>
      <p:sp>
        <p:nvSpPr>
          <p:cNvPr id="39" name="TextBox 38"/>
          <p:cNvSpPr txBox="1"/>
          <p:nvPr/>
        </p:nvSpPr>
        <p:spPr>
          <a:xfrm>
            <a:off x="1487047" y="4513261"/>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2.020=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16.593GWh </a:t>
            </a:r>
            <a:r>
              <a:rPr lang="es-ES" sz="1400" dirty="0">
                <a:solidFill>
                  <a:srgbClr val="6CA6CE"/>
                </a:solidFill>
              </a:rPr>
              <a:t>7.310.582 </a:t>
            </a:r>
            <a:r>
              <a:rPr lang="es-ES" sz="1400" b="1" dirty="0">
                <a:solidFill>
                  <a:srgbClr val="CFD06A"/>
                </a:solidFill>
              </a:rPr>
              <a:t>000000</a:t>
            </a:r>
            <a:endParaRPr lang="es-ES" sz="1400" b="1" dirty="0">
              <a:solidFill>
                <a:srgbClr val="E47272"/>
              </a:solidFill>
            </a:endParaRPr>
          </a:p>
        </p:txBody>
      </p:sp>
      <p:sp>
        <p:nvSpPr>
          <p:cNvPr id="40"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1"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2"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3"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4"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5"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6" name="Elipse 15"/>
          <p:cNvSpPr/>
          <p:nvPr/>
        </p:nvSpPr>
        <p:spPr>
          <a:xfrm>
            <a:off x="4682995" y="5515065"/>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20"/>
          <p:cNvSpPr/>
          <p:nvPr/>
        </p:nvSpPr>
        <p:spPr>
          <a:xfrm>
            <a:off x="4692137" y="4524149"/>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8" name="Elipse 15"/>
          <p:cNvSpPr/>
          <p:nvPr/>
        </p:nvSpPr>
        <p:spPr>
          <a:xfrm>
            <a:off x="468299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TextBox 19"/>
          <p:cNvSpPr txBox="1"/>
          <p:nvPr/>
        </p:nvSpPr>
        <p:spPr>
          <a:xfrm>
            <a:off x="-2787774" y="3696530"/>
            <a:ext cx="2452341"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Tree>
    <p:extLst>
      <p:ext uri="{BB962C8B-B14F-4D97-AF65-F5344CB8AC3E}">
        <p14:creationId xmlns:p14="http://schemas.microsoft.com/office/powerpoint/2010/main" val="363996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8"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TextBox 10"/>
          <p:cNvSpPr txBox="1"/>
          <p:nvPr/>
        </p:nvSpPr>
        <p:spPr>
          <a:xfrm>
            <a:off x="6577359" y="4971910"/>
            <a:ext cx="2452341"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0"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1"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3"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556032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0" name="TextBox 19"/>
          <p:cNvSpPr txBox="1"/>
          <p:nvPr/>
        </p:nvSpPr>
        <p:spPr>
          <a:xfrm>
            <a:off x="6974942" y="4763851"/>
            <a:ext cx="253436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1" name="TextBox 20"/>
          <p:cNvSpPr txBox="1"/>
          <p:nvPr/>
        </p:nvSpPr>
        <p:spPr>
          <a:xfrm>
            <a:off x="6974941" y="5100988"/>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7.570GWh </a:t>
            </a:r>
            <a:r>
              <a:rPr lang="es-ES" sz="1400" b="1" dirty="0">
                <a:solidFill>
                  <a:srgbClr val="7FC67F"/>
                </a:solidFill>
              </a:rPr>
              <a:t>2.408.881.576</a:t>
            </a:r>
            <a:endParaRPr lang="es-ES" sz="1400" b="1" dirty="0">
              <a:solidFill>
                <a:srgbClr val="E47272"/>
              </a:solidFill>
            </a:endParaRPr>
          </a:p>
        </p:txBody>
      </p:sp>
      <p:sp>
        <p:nvSpPr>
          <p:cNvPr id="27"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9"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1" name="Elipse 15"/>
          <p:cNvSpPr/>
          <p:nvPr/>
        </p:nvSpPr>
        <p:spPr>
          <a:xfrm>
            <a:off x="8369039" y="552776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3" name="Elipse 15"/>
          <p:cNvSpPr/>
          <p:nvPr/>
        </p:nvSpPr>
        <p:spPr>
          <a:xfrm>
            <a:off x="8368578" y="553113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42375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11" name="Elipse 20"/>
          <p:cNvSpPr/>
          <p:nvPr/>
        </p:nvSpPr>
        <p:spPr>
          <a:xfrm>
            <a:off x="8608290" y="5856417"/>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9"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1" name="Elipse 15"/>
          <p:cNvSpPr/>
          <p:nvPr/>
        </p:nvSpPr>
        <p:spPr>
          <a:xfrm>
            <a:off x="8369039" y="552776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20"/>
          <p:cNvSpPr/>
          <p:nvPr/>
        </p:nvSpPr>
        <p:spPr>
          <a:xfrm>
            <a:off x="8135446" y="6000230"/>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3" name="Elipse 15"/>
          <p:cNvSpPr/>
          <p:nvPr/>
        </p:nvSpPr>
        <p:spPr>
          <a:xfrm>
            <a:off x="8608290" y="578354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TextBox 23"/>
          <p:cNvSpPr txBox="1"/>
          <p:nvPr/>
        </p:nvSpPr>
        <p:spPr>
          <a:xfrm>
            <a:off x="6941604" y="4338410"/>
            <a:ext cx="253436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5" name="TextBox 24"/>
          <p:cNvSpPr txBox="1"/>
          <p:nvPr/>
        </p:nvSpPr>
        <p:spPr>
          <a:xfrm>
            <a:off x="6941603" y="4675547"/>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7.570GWh </a:t>
            </a:r>
            <a:r>
              <a:rPr lang="es-ES" sz="1400" b="1" dirty="0">
                <a:solidFill>
                  <a:srgbClr val="7FC67F"/>
                </a:solidFill>
              </a:rPr>
              <a:t>2.408.881.576</a:t>
            </a:r>
            <a:endParaRPr lang="es-ES" sz="1400" b="1" dirty="0">
              <a:solidFill>
                <a:srgbClr val="E47272"/>
              </a:solidFill>
            </a:endParaRPr>
          </a:p>
        </p:txBody>
      </p:sp>
      <p:sp>
        <p:nvSpPr>
          <p:cNvPr id="27" name="TextBox 26"/>
          <p:cNvSpPr txBox="1"/>
          <p:nvPr/>
        </p:nvSpPr>
        <p:spPr>
          <a:xfrm>
            <a:off x="6941603" y="5022973"/>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8.222GWh </a:t>
            </a:r>
            <a:r>
              <a:rPr lang="es-ES" sz="1400" b="1" dirty="0">
                <a:solidFill>
                  <a:srgbClr val="7FC67F"/>
                </a:solidFill>
              </a:rPr>
              <a:t>2.634.406.808</a:t>
            </a:r>
            <a:endParaRPr lang="es-ES" sz="1400" b="1" dirty="0">
              <a:solidFill>
                <a:srgbClr val="E47272"/>
              </a:solidFill>
            </a:endParaRPr>
          </a:p>
        </p:txBody>
      </p:sp>
    </p:spTree>
    <p:extLst>
      <p:ext uri="{BB962C8B-B14F-4D97-AF65-F5344CB8AC3E}">
        <p14:creationId xmlns:p14="http://schemas.microsoft.com/office/powerpoint/2010/main" val="487548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1411776" y="5821680"/>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1634090" y="3848115"/>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1411776" y="5821680"/>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1411776" y="5822171"/>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1634089" y="41857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1634089" y="452329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1411776" y="5821189"/>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92769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62"/>
          <p:cNvSpPr/>
          <p:nvPr/>
        </p:nvSpPr>
        <p:spPr>
          <a:xfrm>
            <a:off x="3543454" y="4642320"/>
            <a:ext cx="451931" cy="451931"/>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3" name="Shape 63"/>
          <p:cNvSpPr/>
          <p:nvPr/>
        </p:nvSpPr>
        <p:spPr>
          <a:xfrm>
            <a:off x="3543454" y="2383722"/>
            <a:ext cx="451931" cy="451931"/>
          </a:xfrm>
          <a:prstGeom prst="ellipse">
            <a:avLst/>
          </a:prstGeom>
          <a:solidFill>
            <a:srgbClr val="2F3035"/>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7" name="Shape 87"/>
          <p:cNvSpPr/>
          <p:nvPr/>
        </p:nvSpPr>
        <p:spPr>
          <a:xfrm>
            <a:off x="6265323" y="2383722"/>
            <a:ext cx="451931" cy="451931"/>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 name="Slide Number Placeholder 3"/>
          <p:cNvSpPr>
            <a:spLocks noGrp="1"/>
          </p:cNvSpPr>
          <p:nvPr>
            <p:ph type="sldNum" sz="quarter" idx="12"/>
          </p:nvPr>
        </p:nvSpPr>
        <p:spPr/>
        <p:txBody>
          <a:bodyPr/>
          <a:lstStyle/>
          <a:p>
            <a:pPr marL="0" marR="0" lvl="0" indent="0" algn="ctr" defTabSz="754380" rtl="0" eaLnBrk="1" fontAlgn="auto" latinLnBrk="0" hangingPunct="1">
              <a:lnSpc>
                <a:spcPct val="100000"/>
              </a:lnSpc>
              <a:spcBef>
                <a:spcPts val="0"/>
              </a:spcBef>
              <a:spcAft>
                <a:spcPts val="0"/>
              </a:spcAft>
              <a:buClrTx/>
              <a:buSzTx/>
              <a:buFontTx/>
              <a:buNone/>
              <a:tabLst/>
              <a:defRPr/>
            </a:pPr>
            <a:fld id="{605159FD-B818-4D82-8FA5-7D3242B45B4F}" type="slidenum">
              <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rPr>
              <a:pPr marL="0" marR="0" lvl="0" indent="0" algn="ctr" defTabSz="754380" rtl="0" eaLnBrk="1" fontAlgn="auto" latinLnBrk="0" hangingPunct="1">
                <a:lnSpc>
                  <a:spcPct val="100000"/>
                </a:lnSpc>
                <a:spcBef>
                  <a:spcPts val="0"/>
                </a:spcBef>
                <a:spcAft>
                  <a:spcPts val="0"/>
                </a:spcAft>
                <a:buClrTx/>
                <a:buSzTx/>
                <a:buFontTx/>
                <a:buNone/>
                <a:tabLst/>
                <a:defRPr/>
              </a:pPr>
              <a:t>3</a:t>
            </a:fld>
            <a:endPar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endParaRPr>
          </a:p>
        </p:txBody>
      </p:sp>
      <p:sp>
        <p:nvSpPr>
          <p:cNvPr id="3" name="TextBox 2"/>
          <p:cNvSpPr txBox="1"/>
          <p:nvPr/>
        </p:nvSpPr>
        <p:spPr>
          <a:xfrm>
            <a:off x="32237" y="1775591"/>
            <a:ext cx="3017138" cy="451406"/>
          </a:xfrm>
          <a:prstGeom prst="rect">
            <a:avLst/>
          </a:prstGeom>
          <a:noFill/>
        </p:spPr>
        <p:txBody>
          <a:bodyPr wrap="square" rtlCol="0">
            <a:spAutoFit/>
          </a:bodyPr>
          <a:lstStyle/>
          <a:p>
            <a:pPr marL="0" marR="0" lvl="0" indent="0" algn="l" defTabSz="754380" rtl="0" eaLnBrk="1" fontAlgn="auto" latinLnBrk="0" hangingPunct="1">
              <a:lnSpc>
                <a:spcPts val="2805"/>
              </a:lnSpc>
              <a:spcBef>
                <a:spcPts val="0"/>
              </a:spcBef>
              <a:spcAft>
                <a:spcPts val="0"/>
              </a:spcAft>
              <a:buClrTx/>
              <a:buSzTx/>
              <a:buFontTx/>
              <a:buNone/>
              <a:tabLst/>
              <a:defRPr/>
            </a:pPr>
            <a:r>
              <a:rPr kumimoji="0" lang="es-PY" sz="4400" b="0" i="0" u="none" strike="noStrike" kern="1200" cap="none" spc="0" normalizeH="0" baseline="0" noProof="0" dirty="0">
                <a:ln>
                  <a:noFill/>
                </a:ln>
                <a:solidFill>
                  <a:prstClr val="black"/>
                </a:solidFill>
                <a:effectLst/>
                <a:uLnTx/>
                <a:uFillTx/>
                <a:latin typeface="Arvo" panose="02000000000000000000" pitchFamily="2" charset="0"/>
                <a:ea typeface="Arvo" panose="02000000000000000000" pitchFamily="2" charset="0"/>
                <a:cs typeface="+mn-cs"/>
              </a:rPr>
              <a:t>CONTENIDO</a:t>
            </a:r>
            <a:endParaRPr kumimoji="0" lang="en-US" sz="4400" b="0" i="0" u="none" strike="noStrike" kern="1200" cap="none" spc="0" normalizeH="0" baseline="0" noProof="0" dirty="0">
              <a:ln>
                <a:noFill/>
              </a:ln>
              <a:solidFill>
                <a:prstClr val="black"/>
              </a:solidFill>
              <a:effectLst/>
              <a:uLnTx/>
              <a:uFillTx/>
              <a:latin typeface="Arvo" panose="02000000000000000000" pitchFamily="2" charset="0"/>
              <a:ea typeface="Arvo" panose="02000000000000000000" pitchFamily="2" charset="0"/>
              <a:cs typeface="+mn-cs"/>
            </a:endParaRPr>
          </a:p>
        </p:txBody>
      </p:sp>
      <p:sp>
        <p:nvSpPr>
          <p:cNvPr id="23" name="TextBox 22"/>
          <p:cNvSpPr txBox="1"/>
          <p:nvPr/>
        </p:nvSpPr>
        <p:spPr>
          <a:xfrm>
            <a:off x="3575308" y="2934883"/>
            <a:ext cx="2834640" cy="1323439"/>
          </a:xfrm>
          <a:prstGeom prst="rect">
            <a:avLst/>
          </a:prstGeom>
          <a:noFill/>
        </p:spPr>
        <p:txBody>
          <a:bodyPr wrap="square" rtlCol="0">
            <a:spAutoFit/>
          </a:bodyPr>
          <a:lstStyle/>
          <a:p>
            <a:pPr marL="0" marR="0" lvl="0" indent="0"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Tecnologías, componentes y beneficios de Business </a:t>
            </a:r>
            <a:r>
              <a:rPr kumimoji="0" lang="es-PY" sz="2000" b="0" i="0" u="none" strike="noStrike" kern="1200" cap="none" spc="0" normalizeH="0" baseline="0" dirty="0" err="1">
                <a:ln>
                  <a:noFill/>
                </a:ln>
                <a:solidFill>
                  <a:prstClr val="white">
                    <a:lumMod val="50000"/>
                  </a:prstClr>
                </a:solidFill>
                <a:effectLst/>
                <a:uLnTx/>
                <a:uFillTx/>
                <a:latin typeface="HK Grotesk" panose="00000500000000000000" pitchFamily="50" charset="0"/>
                <a:ea typeface="+mn-ea"/>
                <a:cs typeface="+mn-cs"/>
              </a:rPr>
              <a:t>Intelligence</a:t>
            </a:r>
            <a:endPar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endParaRPr>
          </a:p>
        </p:txBody>
      </p:sp>
      <p:sp>
        <p:nvSpPr>
          <p:cNvPr id="24" name="TextBox 23"/>
          <p:cNvSpPr txBox="1"/>
          <p:nvPr/>
        </p:nvSpPr>
        <p:spPr>
          <a:xfrm>
            <a:off x="3995385" y="2236762"/>
            <a:ext cx="612668" cy="630942"/>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BI</a:t>
            </a:r>
          </a:p>
        </p:txBody>
      </p:sp>
      <p:sp>
        <p:nvSpPr>
          <p:cNvPr id="27" name="TextBox 26"/>
          <p:cNvSpPr txBox="1"/>
          <p:nvPr/>
        </p:nvSpPr>
        <p:spPr>
          <a:xfrm>
            <a:off x="3575308" y="5176715"/>
            <a:ext cx="2834640" cy="1631216"/>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Características principales de </a:t>
            </a:r>
            <a:r>
              <a:rPr kumimoji="0" lang="es-PY" sz="2000" b="0" i="0" u="none" strike="noStrike" kern="1200" cap="none" spc="0" normalizeH="0" baseline="0" dirty="0" err="1">
                <a:ln>
                  <a:noFill/>
                </a:ln>
                <a:solidFill>
                  <a:prstClr val="white">
                    <a:lumMod val="50000"/>
                  </a:prstClr>
                </a:solidFill>
                <a:effectLst/>
                <a:uLnTx/>
                <a:uFillTx/>
                <a:latin typeface="HK Grotesk" panose="00000500000000000000" pitchFamily="50" charset="0"/>
                <a:ea typeface="+mn-ea"/>
                <a:cs typeface="+mn-cs"/>
              </a:rPr>
              <a:t>Tableau</a:t>
            </a: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 (Software de análisis visual para Data Discovery)</a:t>
            </a:r>
          </a:p>
        </p:txBody>
      </p:sp>
      <p:sp>
        <p:nvSpPr>
          <p:cNvPr id="28" name="TextBox 27"/>
          <p:cNvSpPr txBox="1"/>
          <p:nvPr/>
        </p:nvSpPr>
        <p:spPr>
          <a:xfrm>
            <a:off x="3995385" y="4514574"/>
            <a:ext cx="1633460"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Tableau</a:t>
            </a:r>
          </a:p>
        </p:txBody>
      </p:sp>
      <p:sp>
        <p:nvSpPr>
          <p:cNvPr id="36" name="TextBox 35"/>
          <p:cNvSpPr txBox="1"/>
          <p:nvPr/>
        </p:nvSpPr>
        <p:spPr>
          <a:xfrm>
            <a:off x="6304656" y="5176715"/>
            <a:ext cx="2834640" cy="1015663"/>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lang="es-PY" sz="2000" dirty="0">
                <a:solidFill>
                  <a:prstClr val="white">
                    <a:lumMod val="50000"/>
                  </a:prstClr>
                </a:solidFill>
                <a:latin typeface="HK Grotesk" panose="00000500000000000000" pitchFamily="50" charset="0"/>
              </a:rPr>
              <a:t>Visualizaciones </a:t>
            </a:r>
            <a:r>
              <a:rPr lang="en-US" sz="2000" dirty="0" err="1">
                <a:solidFill>
                  <a:prstClr val="white">
                    <a:lumMod val="50000"/>
                  </a:prstClr>
                </a:solidFill>
                <a:latin typeface="HK Grotesk" panose="00000500000000000000" pitchFamily="50" charset="0"/>
              </a:rPr>
              <a:t>basadas</a:t>
            </a:r>
            <a:r>
              <a:rPr lang="en-US" sz="2000" dirty="0">
                <a:solidFill>
                  <a:prstClr val="white">
                    <a:lumMod val="50000"/>
                  </a:prstClr>
                </a:solidFill>
                <a:latin typeface="HK Grotesk" panose="00000500000000000000" pitchFamily="50" charset="0"/>
              </a:rPr>
              <a:t> </a:t>
            </a:r>
            <a:r>
              <a:rPr lang="en-US" sz="2000" dirty="0" err="1">
                <a:solidFill>
                  <a:prstClr val="white">
                    <a:lumMod val="50000"/>
                  </a:prstClr>
                </a:solidFill>
                <a:latin typeface="HK Grotesk" panose="00000500000000000000" pitchFamily="50" charset="0"/>
              </a:rPr>
              <a:t>en</a:t>
            </a:r>
            <a:r>
              <a:rPr lang="en-US" sz="2000" dirty="0">
                <a:solidFill>
                  <a:prstClr val="white">
                    <a:lumMod val="50000"/>
                  </a:prstClr>
                </a:solidFill>
                <a:latin typeface="HK Grotesk" panose="00000500000000000000" pitchFamily="50" charset="0"/>
              </a:rPr>
              <a:t> </a:t>
            </a:r>
            <a:r>
              <a:rPr lang="en-US" sz="2000" dirty="0" err="1">
                <a:solidFill>
                  <a:prstClr val="white">
                    <a:lumMod val="50000"/>
                  </a:prstClr>
                </a:solidFill>
                <a:latin typeface="HK Grotesk" panose="00000500000000000000" pitchFamily="50" charset="0"/>
              </a:rPr>
              <a:t>datos</a:t>
            </a:r>
            <a:r>
              <a:rPr lang="en-US" sz="2000" dirty="0">
                <a:solidFill>
                  <a:prstClr val="white">
                    <a:lumMod val="50000"/>
                  </a:prstClr>
                </a:solidFill>
                <a:latin typeface="HK Grotesk" panose="00000500000000000000" pitchFamily="50" charset="0"/>
              </a:rPr>
              <a:t> de la ANDE y DGEEC.</a:t>
            </a:r>
            <a:endParaRPr kumimoji="0" lang="en-US" sz="200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endParaRPr>
          </a:p>
        </p:txBody>
      </p:sp>
      <p:sp>
        <p:nvSpPr>
          <p:cNvPr id="37" name="TextBox 36"/>
          <p:cNvSpPr txBox="1"/>
          <p:nvPr/>
        </p:nvSpPr>
        <p:spPr>
          <a:xfrm>
            <a:off x="6747782" y="4509708"/>
            <a:ext cx="2388154"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Dashboards</a:t>
            </a:r>
          </a:p>
        </p:txBody>
      </p:sp>
      <p:sp>
        <p:nvSpPr>
          <p:cNvPr id="39" name="TextBox 38"/>
          <p:cNvSpPr txBox="1"/>
          <p:nvPr/>
        </p:nvSpPr>
        <p:spPr>
          <a:xfrm>
            <a:off x="6304656" y="2934883"/>
            <a:ext cx="2834640" cy="1323439"/>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noProof="0" dirty="0" err="1">
                <a:ln>
                  <a:noFill/>
                </a:ln>
                <a:solidFill>
                  <a:prstClr val="white">
                    <a:lumMod val="50000"/>
                  </a:prstClr>
                </a:solidFill>
                <a:effectLst/>
                <a:uLnTx/>
                <a:uFillTx/>
                <a:latin typeface="HK Grotesk" panose="00000500000000000000" pitchFamily="50" charset="0"/>
                <a:ea typeface="+mn-ea"/>
                <a:cs typeface="+mn-cs"/>
              </a:rPr>
              <a:t>Met</a:t>
            </a:r>
            <a:r>
              <a:rPr lang="es-PY" sz="2000" dirty="0" err="1">
                <a:solidFill>
                  <a:prstClr val="white">
                    <a:lumMod val="50000"/>
                  </a:prstClr>
                </a:solidFill>
                <a:latin typeface="HK Grotesk" panose="00000500000000000000" pitchFamily="50" charset="0"/>
              </a:rPr>
              <a:t>odologías</a:t>
            </a:r>
            <a:r>
              <a:rPr lang="es-PY" sz="2000" dirty="0">
                <a:solidFill>
                  <a:prstClr val="white">
                    <a:lumMod val="50000"/>
                  </a:prstClr>
                </a:solidFill>
                <a:latin typeface="HK Grotesk" panose="00000500000000000000" pitchFamily="50" charset="0"/>
              </a:rPr>
              <a:t> tradicionales de BI y las metodologías de Data Discovery.</a:t>
            </a:r>
            <a:endParaRPr kumimoji="0" lang="es-PY" sz="200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endParaRPr>
          </a:p>
        </p:txBody>
      </p:sp>
      <p:sp>
        <p:nvSpPr>
          <p:cNvPr id="40" name="TextBox 39"/>
          <p:cNvSpPr txBox="1"/>
          <p:nvPr/>
        </p:nvSpPr>
        <p:spPr>
          <a:xfrm>
            <a:off x="6716421" y="2226997"/>
            <a:ext cx="2967672"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Data Discovery</a:t>
            </a:r>
          </a:p>
        </p:txBody>
      </p:sp>
      <p:sp>
        <p:nvSpPr>
          <p:cNvPr id="48" name="Shape 83"/>
          <p:cNvSpPr/>
          <p:nvPr/>
        </p:nvSpPr>
        <p:spPr>
          <a:xfrm>
            <a:off x="6330961" y="4594416"/>
            <a:ext cx="451931" cy="451931"/>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Tree>
    <p:extLst>
      <p:ext uri="{BB962C8B-B14F-4D97-AF65-F5344CB8AC3E}">
        <p14:creationId xmlns:p14="http://schemas.microsoft.com/office/powerpoint/2010/main" val="2249798037"/>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3937505" y="5907652"/>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659882" y="6845706"/>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1634089" y="41857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1634089" y="452329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659882" y="6844724"/>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84518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3950205" y="5691752"/>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788722" y="694280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3950205" y="599733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1634089" y="452329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783231"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40668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3950205" y="5525639"/>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3950205" y="5831220"/>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3950205" y="6162307"/>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04220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4059426" y="5261965"/>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4059426" y="5567546"/>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4059426" y="589863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4059426" y="61809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948742" y="6891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91593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2319991" y="323248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2319991" y="375570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2319991" y="4283737"/>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826670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392209" y="50849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2319991" y="375570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2319991" y="4283737"/>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1155710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392209" y="50849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764476" y="6516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764476" y="6516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392209" y="5408102"/>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2319991" y="4283737"/>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980506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392209" y="50849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392209" y="5408102"/>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6392209" y="57326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4214596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294728" y="4835955"/>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869072" y="6622949"/>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294728" y="5159081"/>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6294728" y="5483655"/>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6294728" y="5808229"/>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797062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Oval 38"/>
          <p:cNvSpPr/>
          <p:nvPr/>
        </p:nvSpPr>
        <p:spPr>
          <a:xfrm>
            <a:off x="-2876550" y="265470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315528" y="4574905"/>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1876847" y="2131485"/>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42" name="TextBox 41"/>
          <p:cNvSpPr txBox="1"/>
          <p:nvPr/>
        </p:nvSpPr>
        <p:spPr>
          <a:xfrm>
            <a:off x="-1876847" y="2657315"/>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Tree>
    <p:extLst>
      <p:ext uri="{BB962C8B-B14F-4D97-AF65-F5344CB8AC3E}">
        <p14:creationId xmlns:p14="http://schemas.microsoft.com/office/powerpoint/2010/main" val="56941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502626" y="1597915"/>
            <a:ext cx="5053148" cy="769441"/>
          </a:xfrm>
          <a:prstGeom prst="rect">
            <a:avLst/>
          </a:prstGeom>
          <a:noFill/>
        </p:spPr>
        <p:txBody>
          <a:bodyPr wrap="square" rtlCol="0">
            <a:spAutoFit/>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4400" i="0" u="none" strike="noStrike" kern="1200" cap="none" spc="0" normalizeH="0" baseline="0" noProof="0" dirty="0">
                <a:ln>
                  <a:noFill/>
                </a:ln>
                <a:solidFill>
                  <a:srgbClr val="318CCA"/>
                </a:solidFill>
                <a:effectLst/>
                <a:uLnTx/>
                <a:uFillTx/>
                <a:latin typeface="Open Sans"/>
                <a:ea typeface="Arvo" panose="02000000000000000000" pitchFamily="2" charset="0"/>
              </a:rPr>
              <a:t>Aberdeen</a:t>
            </a:r>
            <a:r>
              <a:rPr kumimoji="0" lang="en-US" sz="4400" i="0" u="none" strike="noStrike" kern="1200" cap="none" spc="0" normalizeH="0" baseline="0" noProof="0" dirty="0">
                <a:ln>
                  <a:noFill/>
                </a:ln>
                <a:solidFill>
                  <a:prstClr val="black"/>
                </a:solidFill>
                <a:effectLst/>
                <a:uLnTx/>
                <a:uFillTx/>
                <a:latin typeface="Open Sans"/>
                <a:ea typeface="Arvo" panose="02000000000000000000" pitchFamily="2" charset="0"/>
              </a:rPr>
              <a:t> </a:t>
            </a:r>
            <a:r>
              <a:rPr kumimoji="0" lang="en-US" sz="4400" i="0" u="none" strike="noStrike" kern="1200" cap="none" spc="0" normalizeH="0" baseline="0" noProof="0" dirty="0">
                <a:ln>
                  <a:noFill/>
                </a:ln>
                <a:solidFill>
                  <a:srgbClr val="318CCA"/>
                </a:solidFill>
                <a:effectLst/>
                <a:uLnTx/>
                <a:uFillTx/>
                <a:latin typeface="Open Sans"/>
                <a:ea typeface="Arvo" panose="02000000000000000000" pitchFamily="2" charset="0"/>
              </a:rPr>
              <a:t>Group</a:t>
            </a:r>
          </a:p>
        </p:txBody>
      </p:sp>
      <p:sp>
        <p:nvSpPr>
          <p:cNvPr id="21" name="Shape 1254"/>
          <p:cNvSpPr/>
          <p:nvPr/>
        </p:nvSpPr>
        <p:spPr>
          <a:xfrm rot="1184224">
            <a:off x="4121010" y="3798124"/>
            <a:ext cx="994044"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2"/>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3" name="Shape 1255"/>
          <p:cNvSpPr/>
          <p:nvPr/>
        </p:nvSpPr>
        <p:spPr>
          <a:xfrm rot="1184224">
            <a:off x="4336961" y="4939501"/>
            <a:ext cx="273784" cy="548640"/>
          </a:xfrm>
          <a:custGeom>
            <a:avLst/>
            <a:gdLst/>
            <a:ahLst/>
            <a:cxnLst>
              <a:cxn ang="0">
                <a:pos x="wd2" y="hd2"/>
              </a:cxn>
              <a:cxn ang="5400000">
                <a:pos x="wd2" y="hd2"/>
              </a:cxn>
              <a:cxn ang="10800000">
                <a:pos x="wd2" y="hd2"/>
              </a:cxn>
              <a:cxn ang="16200000">
                <a:pos x="wd2" y="hd2"/>
              </a:cxn>
            </a:cxnLst>
            <a:rect l="0" t="0" r="r" b="b"/>
            <a:pathLst>
              <a:path w="21273" h="21600" extrusionOk="0">
                <a:moveTo>
                  <a:pt x="0" y="0"/>
                </a:moveTo>
                <a:lnTo>
                  <a:pt x="21273" y="0"/>
                </a:lnTo>
                <a:lnTo>
                  <a:pt x="21273" y="11408"/>
                </a:lnTo>
                <a:lnTo>
                  <a:pt x="21214" y="11408"/>
                </a:lnTo>
                <a:lnTo>
                  <a:pt x="21214" y="11568"/>
                </a:lnTo>
                <a:cubicBezTo>
                  <a:pt x="21214" y="15137"/>
                  <a:pt x="21214" y="18745"/>
                  <a:pt x="21214" y="18901"/>
                </a:cubicBezTo>
                <a:cubicBezTo>
                  <a:pt x="21214" y="19212"/>
                  <a:pt x="21600" y="21600"/>
                  <a:pt x="11571" y="21600"/>
                </a:cubicBezTo>
                <a:cubicBezTo>
                  <a:pt x="1543" y="21600"/>
                  <a:pt x="0" y="19420"/>
                  <a:pt x="0" y="18901"/>
                </a:cubicBezTo>
                <a:cubicBezTo>
                  <a:pt x="0" y="18693"/>
                  <a:pt x="0" y="15085"/>
                  <a:pt x="0" y="11529"/>
                </a:cubicBezTo>
                <a:lnTo>
                  <a:pt x="0" y="11408"/>
                </a:lnTo>
                <a:lnTo>
                  <a:pt x="0" y="8926"/>
                </a:lnTo>
                <a:cubicBezTo>
                  <a:pt x="0" y="6440"/>
                  <a:pt x="0" y="4469"/>
                  <a:pt x="0" y="4469"/>
                </a:cubicBezTo>
                <a:lnTo>
                  <a:pt x="0" y="0"/>
                </a:lnTo>
                <a:close/>
              </a:path>
            </a:pathLst>
          </a:custGeom>
          <a:solidFill>
            <a:srgbClr val="209078"/>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4" name="Shape 1256"/>
          <p:cNvSpPr/>
          <p:nvPr/>
        </p:nvSpPr>
        <p:spPr>
          <a:xfrm rot="1184224">
            <a:off x="1429282" y="3756131"/>
            <a:ext cx="996150"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1"/>
          </a:solidFill>
          <a:ln w="12700">
            <a:miter lim="400000"/>
          </a:ln>
        </p:spPr>
        <p:txBody>
          <a:bodyPr lIns="0" tIns="0" rIns="0" bIns="0"/>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28" name="Shape 1257"/>
          <p:cNvSpPr/>
          <p:nvPr/>
        </p:nvSpPr>
        <p:spPr>
          <a:xfrm rot="1184224">
            <a:off x="1683423" y="4652545"/>
            <a:ext cx="274320" cy="822960"/>
          </a:xfrm>
          <a:custGeom>
            <a:avLst/>
            <a:gdLst/>
            <a:ahLst/>
            <a:cxnLst>
              <a:cxn ang="0">
                <a:pos x="wd2" y="hd2"/>
              </a:cxn>
              <a:cxn ang="5400000">
                <a:pos x="wd2" y="hd2"/>
              </a:cxn>
              <a:cxn ang="10800000">
                <a:pos x="wd2" y="hd2"/>
              </a:cxn>
              <a:cxn ang="16200000">
                <a:pos x="wd2" y="hd2"/>
              </a:cxn>
            </a:cxnLst>
            <a:rect l="0" t="0" r="r" b="b"/>
            <a:pathLst>
              <a:path w="21216" h="21600" extrusionOk="0">
                <a:moveTo>
                  <a:pt x="0" y="0"/>
                </a:moveTo>
                <a:lnTo>
                  <a:pt x="21216" y="0"/>
                </a:lnTo>
                <a:lnTo>
                  <a:pt x="21216" y="14895"/>
                </a:lnTo>
                <a:lnTo>
                  <a:pt x="21214" y="14895"/>
                </a:lnTo>
                <a:lnTo>
                  <a:pt x="21214" y="17030"/>
                </a:lnTo>
                <a:cubicBezTo>
                  <a:pt x="21214" y="17874"/>
                  <a:pt x="21214" y="18409"/>
                  <a:pt x="21214" y="18471"/>
                </a:cubicBezTo>
                <a:cubicBezTo>
                  <a:pt x="21214" y="18832"/>
                  <a:pt x="21600" y="21600"/>
                  <a:pt x="11571" y="21600"/>
                </a:cubicBezTo>
                <a:cubicBezTo>
                  <a:pt x="1543" y="21600"/>
                  <a:pt x="0" y="19072"/>
                  <a:pt x="0" y="18471"/>
                </a:cubicBezTo>
                <a:cubicBezTo>
                  <a:pt x="0" y="18388"/>
                  <a:pt x="0" y="17839"/>
                  <a:pt x="0" y="16988"/>
                </a:cubicBezTo>
                <a:lnTo>
                  <a:pt x="0" y="14895"/>
                </a:lnTo>
                <a:lnTo>
                  <a:pt x="0" y="14895"/>
                </a:lnTo>
                <a:lnTo>
                  <a:pt x="0" y="0"/>
                </a:lnTo>
                <a:close/>
              </a:path>
            </a:pathLst>
          </a:custGeom>
          <a:solidFill>
            <a:srgbClr val="2491BD"/>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dirty="0">
              <a:ln>
                <a:noFill/>
              </a:ln>
              <a:solidFill>
                <a:srgbClr val="FFFFFF"/>
              </a:solidFill>
              <a:effectLst/>
              <a:highlight>
                <a:srgbClr val="FFFF00"/>
              </a:highlight>
              <a:uLnTx/>
              <a:uFillTx/>
              <a:latin typeface="HK Grotesk Medium"/>
              <a:sym typeface="HK Grotesk Medium"/>
            </a:endParaRPr>
          </a:p>
        </p:txBody>
      </p:sp>
      <p:sp>
        <p:nvSpPr>
          <p:cNvPr id="29" name="Shape 1258"/>
          <p:cNvSpPr/>
          <p:nvPr/>
        </p:nvSpPr>
        <p:spPr>
          <a:xfrm rot="1184224">
            <a:off x="2088794" y="3369253"/>
            <a:ext cx="275126" cy="275126"/>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0" name="Shape 1259"/>
          <p:cNvSpPr/>
          <p:nvPr/>
        </p:nvSpPr>
        <p:spPr>
          <a:xfrm rot="1184224">
            <a:off x="2433193" y="3523819"/>
            <a:ext cx="178430" cy="178430"/>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1" name="Shape 1260"/>
          <p:cNvSpPr/>
          <p:nvPr/>
        </p:nvSpPr>
        <p:spPr>
          <a:xfrm rot="1184224">
            <a:off x="2436056" y="3297365"/>
            <a:ext cx="151925" cy="151925"/>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2" name="Shape 1261"/>
          <p:cNvSpPr/>
          <p:nvPr/>
        </p:nvSpPr>
        <p:spPr>
          <a:xfrm rot="1184224">
            <a:off x="4758196" y="3403613"/>
            <a:ext cx="275126" cy="275126"/>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3" name="Shape 1262"/>
          <p:cNvSpPr/>
          <p:nvPr/>
        </p:nvSpPr>
        <p:spPr>
          <a:xfrm rot="1184224">
            <a:off x="5102594" y="3558179"/>
            <a:ext cx="178430" cy="178430"/>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4" name="Shape 1263"/>
          <p:cNvSpPr/>
          <p:nvPr/>
        </p:nvSpPr>
        <p:spPr>
          <a:xfrm rot="1184224">
            <a:off x="5105457" y="3331724"/>
            <a:ext cx="151925" cy="151925"/>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5" name="Shape 1264"/>
          <p:cNvSpPr/>
          <p:nvPr/>
        </p:nvSpPr>
        <p:spPr>
          <a:xfrm rot="1184224">
            <a:off x="6782197" y="3826583"/>
            <a:ext cx="994044"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3"/>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6" name="Shape 1265"/>
          <p:cNvSpPr/>
          <p:nvPr/>
        </p:nvSpPr>
        <p:spPr>
          <a:xfrm rot="1184224">
            <a:off x="7010274" y="4889001"/>
            <a:ext cx="273785" cy="621792"/>
          </a:xfrm>
          <a:custGeom>
            <a:avLst/>
            <a:gdLst/>
            <a:ahLst/>
            <a:cxnLst>
              <a:cxn ang="0">
                <a:pos x="wd2" y="hd2"/>
              </a:cxn>
              <a:cxn ang="5400000">
                <a:pos x="wd2" y="hd2"/>
              </a:cxn>
              <a:cxn ang="10800000">
                <a:pos x="wd2" y="hd2"/>
              </a:cxn>
              <a:cxn ang="16200000">
                <a:pos x="wd2" y="hd2"/>
              </a:cxn>
            </a:cxnLst>
            <a:rect l="0" t="0" r="r" b="b"/>
            <a:pathLst>
              <a:path w="21273" h="21600" extrusionOk="0">
                <a:moveTo>
                  <a:pt x="0" y="0"/>
                </a:moveTo>
                <a:lnTo>
                  <a:pt x="21273" y="0"/>
                </a:lnTo>
                <a:lnTo>
                  <a:pt x="21273" y="11408"/>
                </a:lnTo>
                <a:lnTo>
                  <a:pt x="21214" y="11408"/>
                </a:lnTo>
                <a:lnTo>
                  <a:pt x="21214" y="11568"/>
                </a:lnTo>
                <a:cubicBezTo>
                  <a:pt x="21214" y="15137"/>
                  <a:pt x="21214" y="18745"/>
                  <a:pt x="21214" y="18901"/>
                </a:cubicBezTo>
                <a:cubicBezTo>
                  <a:pt x="21214" y="19212"/>
                  <a:pt x="21600" y="21600"/>
                  <a:pt x="11571" y="21600"/>
                </a:cubicBezTo>
                <a:cubicBezTo>
                  <a:pt x="1543" y="21600"/>
                  <a:pt x="0" y="19420"/>
                  <a:pt x="0" y="18901"/>
                </a:cubicBezTo>
                <a:cubicBezTo>
                  <a:pt x="0" y="18693"/>
                  <a:pt x="0" y="15085"/>
                  <a:pt x="0" y="11529"/>
                </a:cubicBezTo>
                <a:lnTo>
                  <a:pt x="0" y="11408"/>
                </a:lnTo>
                <a:lnTo>
                  <a:pt x="0" y="8926"/>
                </a:lnTo>
                <a:cubicBezTo>
                  <a:pt x="0" y="6440"/>
                  <a:pt x="0" y="4469"/>
                  <a:pt x="0" y="4469"/>
                </a:cubicBezTo>
                <a:lnTo>
                  <a:pt x="0" y="0"/>
                </a:lnTo>
                <a:close/>
              </a:path>
            </a:pathLst>
          </a:custGeom>
          <a:solidFill>
            <a:srgbClr val="E9992D"/>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7" name="Shape 1266"/>
          <p:cNvSpPr/>
          <p:nvPr/>
        </p:nvSpPr>
        <p:spPr>
          <a:xfrm rot="1184224">
            <a:off x="7419383" y="3432072"/>
            <a:ext cx="275126" cy="275126"/>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8" name="Shape 1267"/>
          <p:cNvSpPr/>
          <p:nvPr/>
        </p:nvSpPr>
        <p:spPr>
          <a:xfrm rot="1184224">
            <a:off x="7763781" y="3586637"/>
            <a:ext cx="178430" cy="178430"/>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9" name="Shape 1268"/>
          <p:cNvSpPr/>
          <p:nvPr/>
        </p:nvSpPr>
        <p:spPr>
          <a:xfrm rot="1184224">
            <a:off x="7766644" y="3360183"/>
            <a:ext cx="151925" cy="151925"/>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55" name="TextBox 54"/>
          <p:cNvSpPr txBox="1"/>
          <p:nvPr/>
        </p:nvSpPr>
        <p:spPr>
          <a:xfrm>
            <a:off x="2352639" y="4902411"/>
            <a:ext cx="1716201" cy="598921"/>
          </a:xfrm>
          <a:prstGeom prst="rect">
            <a:avLst/>
          </a:prstGeom>
          <a:ln w="12700">
            <a:miter lim="400000"/>
          </a:ln>
        </p:spPr>
        <p:txBody>
          <a:bodyPr lIns="0" tIns="0" rIns="0" bIns="0"/>
          <a:lstStyle>
            <a:defPPr>
              <a:defRPr lang="en-US"/>
            </a:defPPr>
            <a:lvl1pPr marR="0" lvl="0" indent="0" algn="ctr" fontAlgn="auto">
              <a:lnSpc>
                <a:spcPct val="120000"/>
              </a:lnSpc>
              <a:spcBef>
                <a:spcPts val="0"/>
              </a:spcBef>
              <a:spcAft>
                <a:spcPts val="0"/>
              </a:spcAft>
              <a:buClrTx/>
              <a:buSzTx/>
              <a:buFontTx/>
              <a:buNone/>
              <a:tabLst/>
              <a:defRPr kumimoji="0" sz="1000" b="0" i="0" u="none" strike="noStrike" cap="all" spc="50" normalizeH="0" baseline="0">
                <a:ln>
                  <a:noFill/>
                </a:ln>
                <a:solidFill>
                  <a:srgbClr val="919191"/>
                </a:solidFill>
                <a:effectLst/>
                <a:uLnTx/>
                <a:uFillTx/>
                <a:latin typeface="HK Grotesk Medium"/>
                <a:ea typeface="HK Grotesk Medium"/>
                <a:cs typeface="HK Grotesk Medium"/>
              </a:defRPr>
            </a:lvl1pPr>
          </a:lstStyle>
          <a:p>
            <a:pPr algn="l"/>
            <a:r>
              <a:rPr lang="es-PY" sz="1600" dirty="0"/>
              <a:t>BI por lo menos una vez por semana</a:t>
            </a:r>
          </a:p>
        </p:txBody>
      </p:sp>
      <p:sp>
        <p:nvSpPr>
          <p:cNvPr id="59" name="TextBox 58"/>
          <p:cNvSpPr txBox="1"/>
          <p:nvPr/>
        </p:nvSpPr>
        <p:spPr>
          <a:xfrm>
            <a:off x="5084266" y="4902412"/>
            <a:ext cx="1469317" cy="978729"/>
          </a:xfrm>
          <a:prstGeom prst="rect">
            <a:avLst/>
          </a:prstGeom>
          <a:ln w="12700">
            <a:miter lim="400000"/>
          </a:ln>
        </p:spPr>
        <p:txBody>
          <a:bodyPr lIns="0" tIns="0" rIns="0" bIns="0"/>
          <a:lstStyle>
            <a:defPPr>
              <a:defRPr lang="en-US"/>
            </a:defPPr>
            <a:lvl1pPr marR="0" lvl="0" indent="0" fontAlgn="auto">
              <a:lnSpc>
                <a:spcPct val="120000"/>
              </a:lnSpc>
              <a:spcBef>
                <a:spcPts val="0"/>
              </a:spcBef>
              <a:spcAft>
                <a:spcPts val="0"/>
              </a:spcAft>
              <a:buClrTx/>
              <a:buSzTx/>
              <a:buFontTx/>
              <a:buNone/>
              <a:tabLst/>
              <a:defRPr kumimoji="0" sz="1600" b="0" i="0" u="none" strike="noStrike" cap="all" spc="50" normalizeH="0" baseline="0">
                <a:ln>
                  <a:noFill/>
                </a:ln>
                <a:solidFill>
                  <a:srgbClr val="919191"/>
                </a:solidFill>
                <a:effectLst/>
                <a:uLnTx/>
                <a:uFillTx/>
                <a:latin typeface="HK Grotesk Medium"/>
                <a:ea typeface="HK Grotesk Medium"/>
                <a:cs typeface="HK Grotesk Medium"/>
              </a:defRPr>
            </a:lvl1pPr>
          </a:lstStyle>
          <a:p>
            <a:r>
              <a:rPr lang="es-PY" dirty="0"/>
              <a:t>Interactúan con paneles extensamente</a:t>
            </a:r>
          </a:p>
        </p:txBody>
      </p:sp>
      <p:sp>
        <p:nvSpPr>
          <p:cNvPr id="61" name="TextBox 60"/>
          <p:cNvSpPr txBox="1"/>
          <p:nvPr/>
        </p:nvSpPr>
        <p:spPr>
          <a:xfrm>
            <a:off x="7762518" y="4904376"/>
            <a:ext cx="1716201" cy="830997"/>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lang="es-PY" sz="1600" cap="all" spc="50" dirty="0">
                <a:solidFill>
                  <a:srgbClr val="919191"/>
                </a:solidFill>
                <a:latin typeface="HK Grotesk Medium"/>
              </a:rPr>
              <a:t>Decisiones</a:t>
            </a:r>
            <a:r>
              <a:rPr kumimoji="0" lang="es-PY" sz="16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 </a:t>
            </a:r>
            <a:r>
              <a:rPr lang="es-PY" sz="1600" cap="all" spc="50" dirty="0">
                <a:solidFill>
                  <a:srgbClr val="919191"/>
                </a:solidFill>
                <a:latin typeface="HK Grotesk Medium"/>
              </a:rPr>
              <a:t>basadas en datos pobres</a:t>
            </a:r>
          </a:p>
        </p:txBody>
      </p:sp>
      <p:sp>
        <p:nvSpPr>
          <p:cNvPr id="62" name="TextBox 61"/>
          <p:cNvSpPr txBox="1"/>
          <p:nvPr/>
        </p:nvSpPr>
        <p:spPr>
          <a:xfrm>
            <a:off x="2755383" y="4379191"/>
            <a:ext cx="1089389"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53%</a:t>
            </a:r>
          </a:p>
        </p:txBody>
      </p:sp>
      <p:sp>
        <p:nvSpPr>
          <p:cNvPr id="63" name="TextBox 62"/>
          <p:cNvSpPr txBox="1"/>
          <p:nvPr/>
        </p:nvSpPr>
        <p:spPr>
          <a:xfrm>
            <a:off x="5420420" y="4379191"/>
            <a:ext cx="1089389"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32%</a:t>
            </a:r>
          </a:p>
        </p:txBody>
      </p:sp>
      <p:sp>
        <p:nvSpPr>
          <p:cNvPr id="64" name="TextBox 63"/>
          <p:cNvSpPr txBox="1"/>
          <p:nvPr/>
        </p:nvSpPr>
        <p:spPr>
          <a:xfrm>
            <a:off x="8077757" y="4387783"/>
            <a:ext cx="990355"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34%</a:t>
            </a:r>
          </a:p>
        </p:txBody>
      </p:sp>
    </p:spTree>
    <p:extLst>
      <p:ext uri="{BB962C8B-B14F-4D97-AF65-F5344CB8AC3E}">
        <p14:creationId xmlns:p14="http://schemas.microsoft.com/office/powerpoint/2010/main" val="356271185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 name="Oval 1"/>
          <p:cNvSpPr/>
          <p:nvPr/>
        </p:nvSpPr>
        <p:spPr>
          <a:xfrm>
            <a:off x="2609850" y="492165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315528" y="4574905"/>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9291" y="4887836"/>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20" name="TextBox 19"/>
          <p:cNvSpPr txBox="1"/>
          <p:nvPr/>
        </p:nvSpPr>
        <p:spPr>
          <a:xfrm>
            <a:off x="-1876847" y="2657315"/>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Tree>
    <p:extLst>
      <p:ext uri="{BB962C8B-B14F-4D97-AF65-F5344CB8AC3E}">
        <p14:creationId xmlns:p14="http://schemas.microsoft.com/office/powerpoint/2010/main" val="3011458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 name="Oval 1"/>
          <p:cNvSpPr/>
          <p:nvPr/>
        </p:nvSpPr>
        <p:spPr>
          <a:xfrm>
            <a:off x="2609850" y="492165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624690" y="5452260"/>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9291" y="4887836"/>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20" name="TextBox 19"/>
          <p:cNvSpPr txBox="1"/>
          <p:nvPr/>
        </p:nvSpPr>
        <p:spPr>
          <a:xfrm>
            <a:off x="709290" y="5452260"/>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
        <p:nvSpPr>
          <p:cNvPr id="21" name="Elipse 15"/>
          <p:cNvSpPr/>
          <p:nvPr/>
        </p:nvSpPr>
        <p:spPr>
          <a:xfrm>
            <a:off x="-1764316"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1417591"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1767070"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761562"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5" name="Elipse 15"/>
          <p:cNvSpPr/>
          <p:nvPr/>
        </p:nvSpPr>
        <p:spPr>
          <a:xfrm>
            <a:off x="-1417592"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17592"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TextBox 26"/>
          <p:cNvSpPr txBox="1"/>
          <p:nvPr/>
        </p:nvSpPr>
        <p:spPr>
          <a:xfrm>
            <a:off x="-3911384" y="3227833"/>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29" name="TextBox 28"/>
          <p:cNvSpPr txBox="1"/>
          <p:nvPr/>
        </p:nvSpPr>
        <p:spPr>
          <a:xfrm>
            <a:off x="-3911384" y="355143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0" name="TextBox 29"/>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2066310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004553"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004554"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031722" y="3074412"/>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31722"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TextBox 38"/>
          <p:cNvSpPr txBox="1"/>
          <p:nvPr/>
        </p:nvSpPr>
        <p:spPr>
          <a:xfrm>
            <a:off x="6652040" y="1766843"/>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40" name="TextBox 39"/>
          <p:cNvSpPr txBox="1"/>
          <p:nvPr/>
        </p:nvSpPr>
        <p:spPr>
          <a:xfrm>
            <a:off x="-3911384" y="355143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41" name="TextBox 40"/>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1194646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377003"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TextBox 34"/>
          <p:cNvSpPr txBox="1"/>
          <p:nvPr/>
        </p:nvSpPr>
        <p:spPr>
          <a:xfrm>
            <a:off x="6652040" y="152615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36" name="TextBox 35"/>
          <p:cNvSpPr txBox="1"/>
          <p:nvPr/>
        </p:nvSpPr>
        <p:spPr>
          <a:xfrm>
            <a:off x="6652040" y="1833935"/>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7" name="TextBox 36"/>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2111768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767754" y="1192556"/>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27" name="TextBox 26"/>
          <p:cNvSpPr txBox="1"/>
          <p:nvPr/>
        </p:nvSpPr>
        <p:spPr>
          <a:xfrm>
            <a:off x="6767754" y="1516161"/>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0" name="TextBox 29"/>
          <p:cNvSpPr txBox="1"/>
          <p:nvPr/>
        </p:nvSpPr>
        <p:spPr>
          <a:xfrm>
            <a:off x="6767753" y="1832875"/>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
        <p:nvSpPr>
          <p:cNvPr id="32" name="TextBox 31"/>
          <p:cNvSpPr txBox="1"/>
          <p:nvPr/>
        </p:nvSpPr>
        <p:spPr>
          <a:xfrm>
            <a:off x="-2528394" y="3532082"/>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33"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8"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TextBox 38"/>
          <p:cNvSpPr txBox="1"/>
          <p:nvPr/>
        </p:nvSpPr>
        <p:spPr>
          <a:xfrm>
            <a:off x="-2528394" y="383985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40" name="TextBox 39"/>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1" name="TextBox 40"/>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2" name="Elipse 15"/>
          <p:cNvSpPr/>
          <p:nvPr/>
        </p:nvSpPr>
        <p:spPr>
          <a:xfrm>
            <a:off x="-2920741"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3" name="Elipse 15"/>
          <p:cNvSpPr/>
          <p:nvPr/>
        </p:nvSpPr>
        <p:spPr>
          <a:xfrm>
            <a:off x="-2919432"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938323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06939" y="5036561"/>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014742" y="5583108"/>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012951"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2528394" y="383985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012951"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012951"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908477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64089" y="4722464"/>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320894" y="5974527"/>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64089" y="5030241"/>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320894" y="597754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03011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06939" y="4389307"/>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451373" y="591220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06939" y="4697084"/>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6306939" y="502279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465060" y="5909765"/>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32312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50732" y="40034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451373" y="591220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50732" y="431118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6350732" y="463690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6350732" y="496992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9027552" y="520076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9027552" y="551877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964472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81" y="0"/>
            <a:ext cx="10105381" cy="779286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20342" y="95780"/>
            <a:ext cx="10081973" cy="77724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80082" y="3085363"/>
            <a:ext cx="9979520" cy="7347009"/>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2233463" y="409476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2206294" y="362941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861013" y="402634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92918" y="406839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861012" y="310300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1492918" y="389556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3887283" y="454745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2223273" y="612282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2222920" y="666163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914353" y="602137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1772955" y="596489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917121" y="651556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1786642" y="645625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3887283" y="485523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3887283" y="518095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3887283" y="551397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1210463" y="574481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1210463" y="606282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336226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rot="16200000">
            <a:off x="72322" y="3763089"/>
            <a:ext cx="1137602" cy="246221"/>
          </a:xfrm>
          <a:prstGeom prst="rect">
            <a:avLst/>
          </a:prstGeom>
          <a:noFill/>
        </p:spPr>
        <p:txBody>
          <a:bodyPr wrap="square" rtlCol="0" anchor="ctr">
            <a:spAutoFit/>
          </a:bodyPr>
          <a:lstStyle/>
          <a:p>
            <a:pPr algn="ctr">
              <a:lnSpc>
                <a:spcPts val="1155"/>
              </a:lnSpc>
            </a:pPr>
            <a:r>
              <a:rPr lang="en-US" sz="866" dirty="0">
                <a:solidFill>
                  <a:schemeClr val="bg1"/>
                </a:solidFill>
                <a:latin typeface="HK Grotesk" panose="00000500000000000000" pitchFamily="50" charset="0"/>
              </a:rPr>
              <a:t>www.d-corner.com</a:t>
            </a:r>
          </a:p>
        </p:txBody>
      </p:sp>
      <p:grpSp>
        <p:nvGrpSpPr>
          <p:cNvPr id="12" name="Group 137"/>
          <p:cNvGrpSpPr/>
          <p:nvPr/>
        </p:nvGrpSpPr>
        <p:grpSpPr>
          <a:xfrm>
            <a:off x="2003736" y="4949476"/>
            <a:ext cx="2610808" cy="1662779"/>
            <a:chOff x="0" y="0"/>
            <a:chExt cx="3698658" cy="2330354"/>
          </a:xfrm>
        </p:grpSpPr>
        <p:grpSp>
          <p:nvGrpSpPr>
            <p:cNvPr id="20" name="Group 133"/>
            <p:cNvGrpSpPr/>
            <p:nvPr/>
          </p:nvGrpSpPr>
          <p:grpSpPr>
            <a:xfrm flipH="1">
              <a:off x="1922269" y="-1"/>
              <a:ext cx="1776390" cy="2330356"/>
              <a:chOff x="0" y="0"/>
              <a:chExt cx="1776388" cy="2330354"/>
            </a:xfrm>
          </p:grpSpPr>
          <p:sp>
            <p:nvSpPr>
              <p:cNvPr id="24" name="Shape 131"/>
              <p:cNvSpPr/>
              <p:nvPr/>
            </p:nvSpPr>
            <p:spPr>
              <a:xfrm rot="8877888">
                <a:off x="97765" y="1151249"/>
                <a:ext cx="1580859" cy="822451"/>
              </a:xfrm>
              <a:custGeom>
                <a:avLst/>
                <a:gdLst/>
                <a:ahLst/>
                <a:cxnLst>
                  <a:cxn ang="0">
                    <a:pos x="wd2" y="hd2"/>
                  </a:cxn>
                  <a:cxn ang="5400000">
                    <a:pos x="wd2" y="hd2"/>
                  </a:cxn>
                  <a:cxn ang="10800000">
                    <a:pos x="wd2" y="hd2"/>
                  </a:cxn>
                  <a:cxn ang="16200000">
                    <a:pos x="wd2" y="hd2"/>
                  </a:cxn>
                </a:cxnLst>
                <a:rect l="0" t="0" r="r" b="b"/>
                <a:pathLst>
                  <a:path w="21600" h="21600" extrusionOk="0">
                    <a:moveTo>
                      <a:pt x="14400" y="15605"/>
                    </a:moveTo>
                    <a:lnTo>
                      <a:pt x="15532" y="21600"/>
                    </a:lnTo>
                    <a:lnTo>
                      <a:pt x="21600" y="13124"/>
                    </a:lnTo>
                    <a:lnTo>
                      <a:pt x="11079" y="0"/>
                    </a:lnTo>
                    <a:lnTo>
                      <a:pt x="12929" y="7666"/>
                    </a:lnTo>
                    <a:lnTo>
                      <a:pt x="0" y="7921"/>
                    </a:lnTo>
                    <a:lnTo>
                      <a:pt x="1929" y="13078"/>
                    </a:lnTo>
                    <a:lnTo>
                      <a:pt x="14400" y="15605"/>
                    </a:lnTo>
                    <a:close/>
                  </a:path>
                </a:pathLst>
              </a:custGeom>
              <a:solidFill>
                <a:schemeClr val="accent3"/>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25" name="Shape 132"/>
              <p:cNvSpPr/>
              <p:nvPr/>
            </p:nvSpPr>
            <p:spPr>
              <a:xfrm rot="13272745">
                <a:off x="248770" y="292271"/>
                <a:ext cx="1152785" cy="706305"/>
              </a:xfrm>
              <a:custGeom>
                <a:avLst/>
                <a:gdLst/>
                <a:ahLst/>
                <a:cxnLst>
                  <a:cxn ang="0">
                    <a:pos x="wd2" y="hd2"/>
                  </a:cxn>
                  <a:cxn ang="5400000">
                    <a:pos x="wd2" y="hd2"/>
                  </a:cxn>
                  <a:cxn ang="10800000">
                    <a:pos x="wd2" y="hd2"/>
                  </a:cxn>
                  <a:cxn ang="16200000">
                    <a:pos x="wd2" y="hd2"/>
                  </a:cxn>
                </a:cxnLst>
                <a:rect l="0" t="0" r="r" b="b"/>
                <a:pathLst>
                  <a:path w="21600" h="21600" extrusionOk="0">
                    <a:moveTo>
                      <a:pt x="10445" y="15766"/>
                    </a:moveTo>
                    <a:lnTo>
                      <a:pt x="8339" y="21600"/>
                    </a:lnTo>
                    <a:lnTo>
                      <a:pt x="21600" y="4891"/>
                    </a:lnTo>
                    <a:lnTo>
                      <a:pt x="14260" y="0"/>
                    </a:lnTo>
                    <a:lnTo>
                      <a:pt x="13022" y="5636"/>
                    </a:lnTo>
                    <a:lnTo>
                      <a:pt x="0" y="14629"/>
                    </a:lnTo>
                    <a:lnTo>
                      <a:pt x="913" y="21024"/>
                    </a:lnTo>
                    <a:lnTo>
                      <a:pt x="10445" y="15766"/>
                    </a:lnTo>
                    <a:close/>
                  </a:path>
                </a:pathLst>
              </a:custGeom>
              <a:solidFill>
                <a:schemeClr val="accent2"/>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grpSp>
        <p:grpSp>
          <p:nvGrpSpPr>
            <p:cNvPr id="21" name="Group 136"/>
            <p:cNvGrpSpPr/>
            <p:nvPr/>
          </p:nvGrpSpPr>
          <p:grpSpPr>
            <a:xfrm>
              <a:off x="0" y="-1"/>
              <a:ext cx="1776389" cy="2330356"/>
              <a:chOff x="0" y="0"/>
              <a:chExt cx="1776388" cy="2330354"/>
            </a:xfrm>
          </p:grpSpPr>
          <p:sp>
            <p:nvSpPr>
              <p:cNvPr id="22" name="Shape 134"/>
              <p:cNvSpPr/>
              <p:nvPr/>
            </p:nvSpPr>
            <p:spPr>
              <a:xfrm rot="8877888">
                <a:off x="97765" y="1151249"/>
                <a:ext cx="1580859" cy="822451"/>
              </a:xfrm>
              <a:custGeom>
                <a:avLst/>
                <a:gdLst/>
                <a:ahLst/>
                <a:cxnLst>
                  <a:cxn ang="0">
                    <a:pos x="wd2" y="hd2"/>
                  </a:cxn>
                  <a:cxn ang="5400000">
                    <a:pos x="wd2" y="hd2"/>
                  </a:cxn>
                  <a:cxn ang="10800000">
                    <a:pos x="wd2" y="hd2"/>
                  </a:cxn>
                  <a:cxn ang="16200000">
                    <a:pos x="wd2" y="hd2"/>
                  </a:cxn>
                </a:cxnLst>
                <a:rect l="0" t="0" r="r" b="b"/>
                <a:pathLst>
                  <a:path w="21600" h="21600" extrusionOk="0">
                    <a:moveTo>
                      <a:pt x="14400" y="15605"/>
                    </a:moveTo>
                    <a:lnTo>
                      <a:pt x="15532" y="21600"/>
                    </a:lnTo>
                    <a:lnTo>
                      <a:pt x="21600" y="13124"/>
                    </a:lnTo>
                    <a:lnTo>
                      <a:pt x="11079" y="0"/>
                    </a:lnTo>
                    <a:lnTo>
                      <a:pt x="12929" y="7666"/>
                    </a:lnTo>
                    <a:lnTo>
                      <a:pt x="0" y="7921"/>
                    </a:lnTo>
                    <a:lnTo>
                      <a:pt x="1929" y="13078"/>
                    </a:lnTo>
                    <a:lnTo>
                      <a:pt x="14400" y="15605"/>
                    </a:lnTo>
                    <a:close/>
                  </a:path>
                </a:pathLst>
              </a:custGeom>
              <a:solidFill>
                <a:srgbClr val="2F3035"/>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23" name="Shape 135"/>
              <p:cNvSpPr/>
              <p:nvPr/>
            </p:nvSpPr>
            <p:spPr>
              <a:xfrm rot="13272745">
                <a:off x="248770" y="292271"/>
                <a:ext cx="1152785" cy="706305"/>
              </a:xfrm>
              <a:custGeom>
                <a:avLst/>
                <a:gdLst/>
                <a:ahLst/>
                <a:cxnLst>
                  <a:cxn ang="0">
                    <a:pos x="wd2" y="hd2"/>
                  </a:cxn>
                  <a:cxn ang="5400000">
                    <a:pos x="wd2" y="hd2"/>
                  </a:cxn>
                  <a:cxn ang="10800000">
                    <a:pos x="wd2" y="hd2"/>
                  </a:cxn>
                  <a:cxn ang="16200000">
                    <a:pos x="wd2" y="hd2"/>
                  </a:cxn>
                </a:cxnLst>
                <a:rect l="0" t="0" r="r" b="b"/>
                <a:pathLst>
                  <a:path w="21600" h="21600" extrusionOk="0">
                    <a:moveTo>
                      <a:pt x="10445" y="15766"/>
                    </a:moveTo>
                    <a:lnTo>
                      <a:pt x="8339" y="21600"/>
                    </a:lnTo>
                    <a:lnTo>
                      <a:pt x="21600" y="4891"/>
                    </a:lnTo>
                    <a:lnTo>
                      <a:pt x="14260" y="0"/>
                    </a:lnTo>
                    <a:lnTo>
                      <a:pt x="13022" y="5636"/>
                    </a:lnTo>
                    <a:lnTo>
                      <a:pt x="0" y="14629"/>
                    </a:lnTo>
                    <a:lnTo>
                      <a:pt x="913" y="21024"/>
                    </a:lnTo>
                    <a:lnTo>
                      <a:pt x="10445" y="15766"/>
                    </a:lnTo>
                    <a:close/>
                  </a:path>
                </a:pathLst>
              </a:custGeom>
              <a:solidFill>
                <a:schemeClr val="accent1"/>
              </a:solidFill>
              <a:ln w="12700" cap="flat">
                <a:noFill/>
                <a:miter lim="400000"/>
              </a:ln>
              <a:effectLst/>
            </p:spPr>
            <p:txBody>
              <a:bodyPr wrap="square" lIns="25400" tIns="25400" rIns="25400" bIns="25400" numCol="1" anchor="ctr">
                <a:noAutofit/>
              </a:bodyPr>
              <a:lstStyle/>
              <a:p>
                <a:pPr>
                  <a:defRPr sz="8000">
                    <a:solidFill>
                      <a:srgbClr val="53585F"/>
                    </a:solidFill>
                    <a:latin typeface="Open Sans"/>
                    <a:ea typeface="Open Sans"/>
                    <a:cs typeface="Open Sans"/>
                    <a:sym typeface="Open Sans"/>
                  </a:defRPr>
                </a:pPr>
                <a:endParaRPr sz="4000"/>
              </a:p>
            </p:txBody>
          </p:sp>
        </p:grpSp>
      </p:grpSp>
      <p:sp>
        <p:nvSpPr>
          <p:cNvPr id="26" name="Shape 138"/>
          <p:cNvSpPr/>
          <p:nvPr/>
        </p:nvSpPr>
        <p:spPr>
          <a:xfrm>
            <a:off x="2567706" y="1996688"/>
            <a:ext cx="1482868" cy="3784178"/>
          </a:xfrm>
          <a:custGeom>
            <a:avLst/>
            <a:gdLst/>
            <a:ahLst/>
            <a:cxnLst>
              <a:cxn ang="0">
                <a:pos x="wd2" y="hd2"/>
              </a:cxn>
              <a:cxn ang="5400000">
                <a:pos x="wd2" y="hd2"/>
              </a:cxn>
              <a:cxn ang="10800000">
                <a:pos x="wd2" y="hd2"/>
              </a:cxn>
              <a:cxn ang="16200000">
                <a:pos x="wd2" y="hd2"/>
              </a:cxn>
            </a:cxnLst>
            <a:rect l="0" t="0" r="r" b="b"/>
            <a:pathLst>
              <a:path w="21600" h="21600" extrusionOk="0">
                <a:moveTo>
                  <a:pt x="10960" y="0"/>
                </a:moveTo>
                <a:cubicBezTo>
                  <a:pt x="9855" y="0"/>
                  <a:pt x="8767" y="169"/>
                  <a:pt x="7924" y="499"/>
                </a:cubicBezTo>
                <a:cubicBezTo>
                  <a:pt x="6237" y="1158"/>
                  <a:pt x="6237" y="2226"/>
                  <a:pt x="7924" y="2885"/>
                </a:cubicBezTo>
                <a:cubicBezTo>
                  <a:pt x="9611" y="3544"/>
                  <a:pt x="12335" y="3544"/>
                  <a:pt x="14021" y="2885"/>
                </a:cubicBezTo>
                <a:cubicBezTo>
                  <a:pt x="15708" y="2226"/>
                  <a:pt x="15708" y="1158"/>
                  <a:pt x="14021" y="499"/>
                </a:cubicBezTo>
                <a:cubicBezTo>
                  <a:pt x="13178" y="169"/>
                  <a:pt x="12066" y="0"/>
                  <a:pt x="10960" y="0"/>
                </a:cubicBezTo>
                <a:close/>
                <a:moveTo>
                  <a:pt x="5530" y="3706"/>
                </a:moveTo>
                <a:cubicBezTo>
                  <a:pt x="1654" y="3706"/>
                  <a:pt x="0" y="5010"/>
                  <a:pt x="0" y="5446"/>
                </a:cubicBezTo>
                <a:cubicBezTo>
                  <a:pt x="0" y="11775"/>
                  <a:pt x="0" y="11773"/>
                  <a:pt x="0" y="11773"/>
                </a:cubicBezTo>
                <a:cubicBezTo>
                  <a:pt x="0" y="12100"/>
                  <a:pt x="818" y="12428"/>
                  <a:pt x="1925" y="12428"/>
                </a:cubicBezTo>
                <a:cubicBezTo>
                  <a:pt x="3033"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17" y="21159"/>
                  <a:pt x="16317" y="20505"/>
                </a:cubicBezTo>
                <a:cubicBezTo>
                  <a:pt x="16317" y="6539"/>
                  <a:pt x="16317" y="6542"/>
                  <a:pt x="16317" y="6542"/>
                </a:cubicBezTo>
                <a:cubicBezTo>
                  <a:pt x="17701"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16" y="3706"/>
                  <a:pt x="16317" y="3706"/>
                </a:cubicBezTo>
                <a:cubicBezTo>
                  <a:pt x="5520" y="3706"/>
                  <a:pt x="5530" y="3706"/>
                  <a:pt x="5530" y="3706"/>
                </a:cubicBezTo>
                <a:close/>
              </a:path>
            </a:pathLst>
          </a:custGeom>
          <a:solidFill>
            <a:schemeClr val="accent1"/>
          </a:solidFill>
          <a:ln w="12700">
            <a:miter lim="400000"/>
          </a:ln>
        </p:spPr>
        <p:txBody>
          <a:bodyPr lIns="0" tIns="0" rIns="0" bIns="0"/>
          <a:lstStyle/>
          <a:p>
            <a:pPr>
              <a:defRPr sz="8000">
                <a:solidFill>
                  <a:srgbClr val="53585F"/>
                </a:solidFill>
                <a:latin typeface="Open Sans"/>
                <a:ea typeface="Open Sans"/>
                <a:cs typeface="Open Sans"/>
                <a:sym typeface="Open Sans"/>
              </a:defRPr>
            </a:pPr>
            <a:endParaRPr sz="4000"/>
          </a:p>
        </p:txBody>
      </p:sp>
      <p:sp>
        <p:nvSpPr>
          <p:cNvPr id="3" name="TextBox 2"/>
          <p:cNvSpPr txBox="1"/>
          <p:nvPr/>
        </p:nvSpPr>
        <p:spPr>
          <a:xfrm>
            <a:off x="1475238" y="977754"/>
            <a:ext cx="6925678" cy="769441"/>
          </a:xfrm>
          <a:prstGeom prst="rect">
            <a:avLst/>
          </a:prstGeom>
          <a:noFill/>
        </p:spPr>
        <p:txBody>
          <a:bodyPr wrap="none" rtlCol="0">
            <a:spAutoFit/>
          </a:bodyPr>
          <a:lstStyle/>
          <a:p>
            <a:r>
              <a:rPr lang="es-PY" sz="4400" spc="600" dirty="0">
                <a:solidFill>
                  <a:srgbClr val="318CCA"/>
                </a:solidFill>
                <a:latin typeface="Open Sans"/>
              </a:rPr>
              <a:t>Business </a:t>
            </a:r>
            <a:r>
              <a:rPr lang="es-PY" sz="4400" spc="600" dirty="0" err="1">
                <a:solidFill>
                  <a:srgbClr val="318CCA"/>
                </a:solidFill>
                <a:latin typeface="Open Sans"/>
              </a:rPr>
              <a:t>Intelligence</a:t>
            </a:r>
            <a:endParaRPr lang="en-US" sz="4400" spc="600" dirty="0">
              <a:solidFill>
                <a:srgbClr val="318CCA"/>
              </a:solidFill>
              <a:latin typeface="Open Sans"/>
            </a:endParaRPr>
          </a:p>
        </p:txBody>
      </p:sp>
      <p:sp>
        <p:nvSpPr>
          <p:cNvPr id="4" name="TextBox 3"/>
          <p:cNvSpPr txBox="1"/>
          <p:nvPr/>
        </p:nvSpPr>
        <p:spPr>
          <a:xfrm>
            <a:off x="4938077" y="3500894"/>
            <a:ext cx="4334339" cy="954107"/>
          </a:xfrm>
          <a:prstGeom prst="rect">
            <a:avLst/>
          </a:prstGeom>
          <a:noFill/>
        </p:spPr>
        <p:txBody>
          <a:bodyPr wrap="square" rtlCol="0">
            <a:spAutoFit/>
          </a:bodyPr>
          <a:lstStyle/>
          <a:p>
            <a:r>
              <a:rPr lang="en-US" sz="2800" dirty="0" err="1">
                <a:solidFill>
                  <a:srgbClr val="7F7F7F"/>
                </a:solidFill>
                <a:latin typeface="HK Grotesk" panose="00000500000000000000"/>
              </a:rPr>
              <a:t>Uso</a:t>
            </a:r>
            <a:r>
              <a:rPr lang="en-US" sz="2800" dirty="0">
                <a:solidFill>
                  <a:srgbClr val="7F7F7F"/>
                </a:solidFill>
                <a:latin typeface="HK Grotesk" panose="00000500000000000000"/>
              </a:rPr>
              <a:t> de </a:t>
            </a:r>
            <a:r>
              <a:rPr lang="en-US" sz="2800" dirty="0" err="1">
                <a:solidFill>
                  <a:srgbClr val="7F7F7F"/>
                </a:solidFill>
                <a:latin typeface="HK Grotesk" panose="00000500000000000000"/>
              </a:rPr>
              <a:t>datos</a:t>
            </a:r>
            <a:r>
              <a:rPr lang="en-US" sz="2800" dirty="0">
                <a:solidFill>
                  <a:srgbClr val="7F7F7F"/>
                </a:solidFill>
                <a:latin typeface="HK Grotesk" panose="00000500000000000000"/>
              </a:rPr>
              <a:t> para el </a:t>
            </a:r>
            <a:r>
              <a:rPr lang="en-US" sz="2800" dirty="0" err="1">
                <a:solidFill>
                  <a:srgbClr val="7F7F7F"/>
                </a:solidFill>
                <a:latin typeface="HK Grotesk" panose="00000500000000000000"/>
              </a:rPr>
              <a:t>apoyo</a:t>
            </a:r>
            <a:r>
              <a:rPr lang="en-US" sz="2800" dirty="0">
                <a:solidFill>
                  <a:srgbClr val="7F7F7F"/>
                </a:solidFill>
                <a:latin typeface="HK Grotesk" panose="00000500000000000000"/>
              </a:rPr>
              <a:t> de la </a:t>
            </a:r>
            <a:r>
              <a:rPr lang="en-US" sz="2800" dirty="0" err="1">
                <a:solidFill>
                  <a:srgbClr val="7F7F7F"/>
                </a:solidFill>
                <a:latin typeface="HK Grotesk" panose="00000500000000000000"/>
              </a:rPr>
              <a:t>toma</a:t>
            </a:r>
            <a:r>
              <a:rPr lang="en-US" sz="2800" dirty="0">
                <a:solidFill>
                  <a:srgbClr val="7F7F7F"/>
                </a:solidFill>
                <a:latin typeface="HK Grotesk" panose="00000500000000000000"/>
              </a:rPr>
              <a:t> de </a:t>
            </a:r>
            <a:r>
              <a:rPr lang="en-US" sz="2800" dirty="0" err="1">
                <a:solidFill>
                  <a:srgbClr val="7F7F7F"/>
                </a:solidFill>
                <a:latin typeface="HK Grotesk" panose="00000500000000000000"/>
              </a:rPr>
              <a:t>decisiones</a:t>
            </a:r>
            <a:endParaRPr lang="en-US" sz="2800" dirty="0">
              <a:solidFill>
                <a:srgbClr val="7F7F7F"/>
              </a:solidFill>
              <a:latin typeface="HK Grotesk" panose="00000500000000000000"/>
            </a:endParaRPr>
          </a:p>
        </p:txBody>
      </p:sp>
    </p:spTree>
    <p:extLst>
      <p:ext uri="{BB962C8B-B14F-4D97-AF65-F5344CB8AC3E}">
        <p14:creationId xmlns:p14="http://schemas.microsoft.com/office/powerpoint/2010/main" val="2183127024"/>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2664" y="-180605"/>
            <a:ext cx="10105381" cy="779286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4" y="9366"/>
            <a:ext cx="10081973" cy="77724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80082" y="3085363"/>
            <a:ext cx="9979520" cy="7347009"/>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2233463" y="409476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2206294" y="362941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861013" y="402634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92918" y="406839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861012" y="310300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1492918" y="389556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3887283" y="454745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2223273" y="612282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2222920" y="666163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914353" y="602137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1772955" y="596489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917121" y="651556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1786642" y="645625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3887283" y="485523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3887283" y="518095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3887283" y="551397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1210463" y="574481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1210463" y="606282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481917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393815" y="1333602"/>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Jerarquía de los Datos</a:t>
            </a:r>
            <a:endParaRPr lang="en-US" sz="4400" dirty="0">
              <a:solidFill>
                <a:srgbClr val="318CCA"/>
              </a:solidFill>
              <a:latin typeface="Open Sans"/>
              <a:ea typeface="Arvo" panose="02000000000000000000" pitchFamily="2" charset="0"/>
            </a:endParaRPr>
          </a:p>
        </p:txBody>
      </p:sp>
      <p:sp>
        <p:nvSpPr>
          <p:cNvPr id="28" name="Shape 1573"/>
          <p:cNvSpPr/>
          <p:nvPr/>
        </p:nvSpPr>
        <p:spPr>
          <a:xfrm>
            <a:off x="5801394" y="3389870"/>
            <a:ext cx="1077687" cy="1126809"/>
          </a:xfrm>
          <a:custGeom>
            <a:avLst/>
            <a:gdLst/>
            <a:ahLst/>
            <a:cxnLst>
              <a:cxn ang="0">
                <a:pos x="wd2" y="hd2"/>
              </a:cxn>
              <a:cxn ang="5400000">
                <a:pos x="wd2" y="hd2"/>
              </a:cxn>
              <a:cxn ang="10800000">
                <a:pos x="wd2" y="hd2"/>
              </a:cxn>
              <a:cxn ang="16200000">
                <a:pos x="wd2" y="hd2"/>
              </a:cxn>
            </a:cxnLst>
            <a:rect l="0" t="0" r="r" b="b"/>
            <a:pathLst>
              <a:path w="21600" h="21600" extrusionOk="0">
                <a:moveTo>
                  <a:pt x="5473" y="0"/>
                </a:moveTo>
                <a:lnTo>
                  <a:pt x="0" y="0"/>
                </a:lnTo>
                <a:lnTo>
                  <a:pt x="9794" y="21600"/>
                </a:lnTo>
                <a:lnTo>
                  <a:pt x="21600" y="21600"/>
                </a:lnTo>
                <a:lnTo>
                  <a:pt x="11806" y="0"/>
                </a:lnTo>
                <a:cubicBezTo>
                  <a:pt x="11806" y="0"/>
                  <a:pt x="5473" y="0"/>
                  <a:pt x="5473" y="0"/>
                </a:cubicBezTo>
                <a:close/>
              </a:path>
            </a:pathLst>
          </a:custGeom>
          <a:solidFill>
            <a:schemeClr val="accent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9" name="Shape 1574"/>
          <p:cNvSpPr/>
          <p:nvPr/>
        </p:nvSpPr>
        <p:spPr>
          <a:xfrm>
            <a:off x="4673755" y="3748664"/>
            <a:ext cx="1077694" cy="11268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0" name="Shape 1575"/>
          <p:cNvSpPr/>
          <p:nvPr/>
        </p:nvSpPr>
        <p:spPr>
          <a:xfrm>
            <a:off x="3542457" y="4111119"/>
            <a:ext cx="1077682" cy="11268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31" name="Shape 1576"/>
          <p:cNvSpPr/>
          <p:nvPr/>
        </p:nvSpPr>
        <p:spPr>
          <a:xfrm>
            <a:off x="5157029" y="3389870"/>
            <a:ext cx="1228735" cy="1486488"/>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lnTo>
                  <a:pt x="0" y="21600"/>
                </a:lnTo>
                <a:lnTo>
                  <a:pt x="10355" y="21600"/>
                </a:lnTo>
                <a:lnTo>
                  <a:pt x="21600" y="0"/>
                </a:lnTo>
                <a:cubicBezTo>
                  <a:pt x="21600" y="0"/>
                  <a:pt x="11245" y="0"/>
                  <a:pt x="11245" y="0"/>
                </a:cubicBezTo>
                <a:close/>
              </a:path>
            </a:pathLst>
          </a:custGeom>
          <a:solidFill>
            <a:schemeClr val="accent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2" name="Shape 1577"/>
          <p:cNvSpPr/>
          <p:nvPr/>
        </p:nvSpPr>
        <p:spPr>
          <a:xfrm>
            <a:off x="4029391" y="3748665"/>
            <a:ext cx="1228739" cy="1486484"/>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lnTo>
                  <a:pt x="0" y="21600"/>
                </a:lnTo>
                <a:lnTo>
                  <a:pt x="10355" y="21600"/>
                </a:lnTo>
                <a:lnTo>
                  <a:pt x="21600" y="0"/>
                </a:lnTo>
                <a:cubicBezTo>
                  <a:pt x="21600" y="0"/>
                  <a:pt x="11245" y="0"/>
                  <a:pt x="11245" y="0"/>
                </a:cubicBezTo>
                <a:close/>
              </a:path>
            </a:pathLst>
          </a:cu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3" name="Shape 1578"/>
          <p:cNvSpPr/>
          <p:nvPr/>
        </p:nvSpPr>
        <p:spPr>
          <a:xfrm>
            <a:off x="2229847" y="4111119"/>
            <a:ext cx="1900645" cy="2158382"/>
          </a:xfrm>
          <a:custGeom>
            <a:avLst/>
            <a:gdLst/>
            <a:ahLst/>
            <a:cxnLst>
              <a:cxn ang="0">
                <a:pos x="wd2" y="hd2"/>
              </a:cxn>
              <a:cxn ang="5400000">
                <a:pos x="wd2" y="hd2"/>
              </a:cxn>
              <a:cxn ang="10800000">
                <a:pos x="wd2" y="hd2"/>
              </a:cxn>
              <a:cxn ang="16200000">
                <a:pos x="wd2" y="hd2"/>
              </a:cxn>
            </a:cxnLst>
            <a:rect l="0" t="0" r="r" b="b"/>
            <a:pathLst>
              <a:path w="21600" h="21600" extrusionOk="0">
                <a:moveTo>
                  <a:pt x="14906" y="0"/>
                </a:moveTo>
                <a:lnTo>
                  <a:pt x="0" y="21600"/>
                </a:lnTo>
                <a:lnTo>
                  <a:pt x="6694" y="21600"/>
                </a:lnTo>
                <a:lnTo>
                  <a:pt x="21600" y="0"/>
                </a:lnTo>
                <a:lnTo>
                  <a:pt x="14906" y="0"/>
                </a:lnTo>
                <a:close/>
              </a:path>
            </a:pathLst>
          </a:cu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34" name="Shape 1579"/>
          <p:cNvSpPr/>
          <p:nvPr/>
        </p:nvSpPr>
        <p:spPr>
          <a:xfrm>
            <a:off x="6288327" y="2164674"/>
            <a:ext cx="1704049" cy="2351541"/>
          </a:xfrm>
          <a:custGeom>
            <a:avLst/>
            <a:gdLst/>
            <a:ahLst/>
            <a:cxnLst>
              <a:cxn ang="0">
                <a:pos x="wd2" y="hd2"/>
              </a:cxn>
              <a:cxn ang="5400000">
                <a:pos x="wd2" y="hd2"/>
              </a:cxn>
              <a:cxn ang="10800000">
                <a:pos x="wd2" y="hd2"/>
              </a:cxn>
              <a:cxn ang="16200000">
                <a:pos x="wd2" y="hd2"/>
              </a:cxn>
            </a:cxnLst>
            <a:rect l="0" t="0" r="r" b="b"/>
            <a:pathLst>
              <a:path w="21600" h="21600" extrusionOk="0">
                <a:moveTo>
                  <a:pt x="21600" y="6058"/>
                </a:moveTo>
                <a:lnTo>
                  <a:pt x="17869" y="0"/>
                </a:lnTo>
                <a:lnTo>
                  <a:pt x="6889" y="6058"/>
                </a:lnTo>
                <a:lnTo>
                  <a:pt x="10511" y="6058"/>
                </a:lnTo>
                <a:lnTo>
                  <a:pt x="0" y="21600"/>
                </a:lnTo>
                <a:lnTo>
                  <a:pt x="7466" y="21600"/>
                </a:lnTo>
                <a:lnTo>
                  <a:pt x="17978" y="6058"/>
                </a:lnTo>
                <a:lnTo>
                  <a:pt x="21600" y="6058"/>
                </a:lnTo>
                <a:close/>
              </a:path>
            </a:pathLst>
          </a:cu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5" name="Shape 1580"/>
          <p:cNvSpPr/>
          <p:nvPr/>
        </p:nvSpPr>
        <p:spPr>
          <a:xfrm>
            <a:off x="2002412" y="4112958"/>
            <a:ext cx="2127481"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36" name="Shape 1583"/>
          <p:cNvSpPr/>
          <p:nvPr/>
        </p:nvSpPr>
        <p:spPr>
          <a:xfrm>
            <a:off x="4026513" y="5239152"/>
            <a:ext cx="2652079"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37" name="Shape 1586"/>
          <p:cNvSpPr/>
          <p:nvPr/>
        </p:nvSpPr>
        <p:spPr>
          <a:xfrm>
            <a:off x="3168548" y="3387347"/>
            <a:ext cx="3221910"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41" name="Shape 1589"/>
          <p:cNvSpPr/>
          <p:nvPr/>
        </p:nvSpPr>
        <p:spPr>
          <a:xfrm>
            <a:off x="6286319" y="4519498"/>
            <a:ext cx="1912946"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42" name="Shape 1592"/>
          <p:cNvSpPr/>
          <p:nvPr/>
        </p:nvSpPr>
        <p:spPr>
          <a:xfrm>
            <a:off x="3494068" y="4211757"/>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3" name="Shape 1594"/>
          <p:cNvSpPr/>
          <p:nvPr/>
        </p:nvSpPr>
        <p:spPr>
          <a:xfrm>
            <a:off x="4783828" y="3849979"/>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4" name="Shape 1596"/>
          <p:cNvSpPr/>
          <p:nvPr/>
        </p:nvSpPr>
        <p:spPr>
          <a:xfrm>
            <a:off x="5819499" y="3473594"/>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5" name="Shape 1598"/>
          <p:cNvSpPr/>
          <p:nvPr/>
        </p:nvSpPr>
        <p:spPr>
          <a:xfrm>
            <a:off x="7324233" y="2473810"/>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56" name="Shape 1600"/>
          <p:cNvSpPr/>
          <p:nvPr/>
        </p:nvSpPr>
        <p:spPr>
          <a:xfrm>
            <a:off x="3159945" y="3367479"/>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57" name="Shape 1601"/>
          <p:cNvSpPr/>
          <p:nvPr/>
        </p:nvSpPr>
        <p:spPr>
          <a:xfrm>
            <a:off x="1991799" y="4086453"/>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0" name="Shape 1602"/>
          <p:cNvSpPr/>
          <p:nvPr/>
        </p:nvSpPr>
        <p:spPr>
          <a:xfrm>
            <a:off x="8168556" y="4498068"/>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1" name="Shape 1603"/>
          <p:cNvSpPr/>
          <p:nvPr/>
        </p:nvSpPr>
        <p:spPr>
          <a:xfrm>
            <a:off x="6644272" y="5217722"/>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2" name="Shape 1593"/>
          <p:cNvSpPr/>
          <p:nvPr/>
        </p:nvSpPr>
        <p:spPr>
          <a:xfrm>
            <a:off x="3547218" y="4270401"/>
            <a:ext cx="240398" cy="229410"/>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dirty="0"/>
              <a:t>1</a:t>
            </a:r>
          </a:p>
        </p:txBody>
      </p:sp>
      <p:sp>
        <p:nvSpPr>
          <p:cNvPr id="63" name="Shape 1595"/>
          <p:cNvSpPr/>
          <p:nvPr/>
        </p:nvSpPr>
        <p:spPr>
          <a:xfrm>
            <a:off x="4783828" y="3908624"/>
            <a:ext cx="346698" cy="229410"/>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dirty="0"/>
              <a:t>2</a:t>
            </a:r>
          </a:p>
        </p:txBody>
      </p:sp>
      <p:sp>
        <p:nvSpPr>
          <p:cNvPr id="64" name="Shape 1597"/>
          <p:cNvSpPr/>
          <p:nvPr/>
        </p:nvSpPr>
        <p:spPr>
          <a:xfrm>
            <a:off x="5873550" y="3532238"/>
            <a:ext cx="238598" cy="229409"/>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a:t>3</a:t>
            </a:r>
          </a:p>
        </p:txBody>
      </p:sp>
      <p:sp>
        <p:nvSpPr>
          <p:cNvPr id="66" name="Shape 1599"/>
          <p:cNvSpPr/>
          <p:nvPr/>
        </p:nvSpPr>
        <p:spPr>
          <a:xfrm>
            <a:off x="7333648" y="2532454"/>
            <a:ext cx="327870" cy="229410"/>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a:t>4</a:t>
            </a:r>
          </a:p>
        </p:txBody>
      </p:sp>
      <p:sp>
        <p:nvSpPr>
          <p:cNvPr id="77" name="TextBox 76"/>
          <p:cNvSpPr txBox="1"/>
          <p:nvPr/>
        </p:nvSpPr>
        <p:spPr>
          <a:xfrm>
            <a:off x="3073771" y="3044648"/>
            <a:ext cx="1914698" cy="461665"/>
          </a:xfrm>
          <a:prstGeom prst="rect">
            <a:avLst/>
          </a:prstGeom>
          <a:noFill/>
        </p:spPr>
        <p:txBody>
          <a:bodyPr wrap="square" rtlCol="0">
            <a:spAutoFit/>
          </a:bodyPr>
          <a:lstStyle/>
          <a:p>
            <a:r>
              <a:rPr lang="es-PY" sz="2400" dirty="0">
                <a:solidFill>
                  <a:srgbClr val="E9992D"/>
                </a:solidFill>
                <a:latin typeface="HK Grotesk Medium" panose="00000600000000000000" pitchFamily="50" charset="0"/>
              </a:rPr>
              <a:t>Conocimiento</a:t>
            </a:r>
          </a:p>
        </p:txBody>
      </p:sp>
      <p:sp>
        <p:nvSpPr>
          <p:cNvPr id="79" name="TextBox 78"/>
          <p:cNvSpPr txBox="1"/>
          <p:nvPr/>
        </p:nvSpPr>
        <p:spPr>
          <a:xfrm>
            <a:off x="1913616" y="3782162"/>
            <a:ext cx="1403947" cy="461665"/>
          </a:xfrm>
          <a:prstGeom prst="rect">
            <a:avLst/>
          </a:prstGeom>
          <a:noFill/>
        </p:spPr>
        <p:txBody>
          <a:bodyPr wrap="square" rtlCol="0">
            <a:spAutoFit/>
          </a:bodyPr>
          <a:lstStyle/>
          <a:p>
            <a:r>
              <a:rPr lang="es-PY" sz="2400" dirty="0">
                <a:solidFill>
                  <a:srgbClr val="2491BD"/>
                </a:solidFill>
                <a:latin typeface="HK Grotesk Medium" panose="00000600000000000000" pitchFamily="50" charset="0"/>
              </a:rPr>
              <a:t>Datos</a:t>
            </a:r>
          </a:p>
        </p:txBody>
      </p:sp>
      <p:sp>
        <p:nvSpPr>
          <p:cNvPr id="81" name="TextBox 80"/>
          <p:cNvSpPr txBox="1"/>
          <p:nvPr/>
        </p:nvSpPr>
        <p:spPr>
          <a:xfrm>
            <a:off x="5030311" y="4908886"/>
            <a:ext cx="1714943" cy="461665"/>
          </a:xfrm>
          <a:prstGeom prst="rect">
            <a:avLst/>
          </a:prstGeom>
          <a:noFill/>
        </p:spPr>
        <p:txBody>
          <a:bodyPr wrap="square" rtlCol="0">
            <a:spAutoFit/>
          </a:bodyPr>
          <a:lstStyle/>
          <a:p>
            <a:pPr algn="r"/>
            <a:r>
              <a:rPr lang="es-PY" sz="2400" dirty="0">
                <a:solidFill>
                  <a:srgbClr val="209078"/>
                </a:solidFill>
                <a:latin typeface="HK Grotesk Medium" panose="00000600000000000000" pitchFamily="50" charset="0"/>
              </a:rPr>
              <a:t>Información</a:t>
            </a:r>
          </a:p>
        </p:txBody>
      </p:sp>
      <p:sp>
        <p:nvSpPr>
          <p:cNvPr id="83" name="TextBox 82"/>
          <p:cNvSpPr txBox="1"/>
          <p:nvPr/>
        </p:nvSpPr>
        <p:spPr>
          <a:xfrm>
            <a:off x="6865633" y="4187038"/>
            <a:ext cx="1403947" cy="461665"/>
          </a:xfrm>
          <a:prstGeom prst="rect">
            <a:avLst/>
          </a:prstGeom>
          <a:noFill/>
        </p:spPr>
        <p:txBody>
          <a:bodyPr wrap="square" rtlCol="0">
            <a:spAutoFit/>
          </a:bodyPr>
          <a:lstStyle/>
          <a:p>
            <a:pPr algn="r"/>
            <a:r>
              <a:rPr lang="es-PY" sz="2400" dirty="0">
                <a:solidFill>
                  <a:srgbClr val="2F3035"/>
                </a:solidFill>
                <a:latin typeface="HK Grotesk Medium" panose="00000600000000000000" pitchFamily="50" charset="0"/>
              </a:rPr>
              <a:t>Sabiduría</a:t>
            </a:r>
          </a:p>
        </p:txBody>
      </p:sp>
    </p:spTree>
    <p:extLst>
      <p:ext uri="{BB962C8B-B14F-4D97-AF65-F5344CB8AC3E}">
        <p14:creationId xmlns:p14="http://schemas.microsoft.com/office/powerpoint/2010/main" val="3896951799"/>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26160"/>
            <a:ext cx="9853169" cy="6946240"/>
          </a:xfrm>
          <a:prstGeom prst="rect">
            <a:avLst/>
          </a:prstGeom>
        </p:spPr>
      </p:pic>
      <p:sp>
        <p:nvSpPr>
          <p:cNvPr id="8" name="TextBox 7"/>
          <p:cNvSpPr txBox="1"/>
          <p:nvPr/>
        </p:nvSpPr>
        <p:spPr>
          <a:xfrm>
            <a:off x="2393815" y="826160"/>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Datos de Calidad</a:t>
            </a:r>
            <a:endParaRPr lang="en-US" sz="4400" dirty="0">
              <a:solidFill>
                <a:srgbClr val="318CCA"/>
              </a:solidFill>
              <a:latin typeface="Open Sans"/>
              <a:ea typeface="Arvo" panose="02000000000000000000" pitchFamily="2" charset="0"/>
            </a:endParaRPr>
          </a:p>
        </p:txBody>
      </p:sp>
    </p:spTree>
    <p:extLst>
      <p:ext uri="{BB962C8B-B14F-4D97-AF65-F5344CB8AC3E}">
        <p14:creationId xmlns:p14="http://schemas.microsoft.com/office/powerpoint/2010/main" val="89087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400" noProof="1">
                <a:solidFill>
                  <a:srgbClr val="318CCA"/>
                </a:solidFill>
                <a:latin typeface="Open Sans"/>
              </a:rPr>
              <a:t>Principales beneficios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061" y="1457960"/>
            <a:ext cx="7620000" cy="5905500"/>
          </a:xfrm>
          <a:prstGeom prst="rect">
            <a:avLst/>
          </a:prstGeom>
        </p:spPr>
      </p:pic>
    </p:spTree>
    <p:extLst>
      <p:ext uri="{BB962C8B-B14F-4D97-AF65-F5344CB8AC3E}">
        <p14:creationId xmlns:p14="http://schemas.microsoft.com/office/powerpoint/2010/main" val="2080279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759536" y="7185373"/>
            <a:ext cx="1381397" cy="590839"/>
          </a:xfrm>
        </p:spPr>
        <p:txBody>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chemeClr val="tx1"/>
                </a:solidFill>
                <a:effectLst/>
                <a:uLnTx/>
                <a:uFillTx/>
                <a:latin typeface="Arvo" panose="02000000000000000000"/>
              </a:rPr>
              <a:t>Donal</a:t>
            </a:r>
            <a:r>
              <a:rPr kumimoji="0" lang="en-US" sz="1200" b="1" i="0" u="none" strike="noStrike" kern="1200" cap="none" spc="0" normalizeH="0" baseline="0" noProof="0" dirty="0">
                <a:ln>
                  <a:noFill/>
                </a:ln>
                <a:solidFill>
                  <a:schemeClr val="tx1"/>
                </a:solidFill>
                <a:effectLst/>
                <a:uLnTx/>
                <a:uFillTx/>
                <a:latin typeface="Arvo" panose="02000000000000000000"/>
              </a:rPr>
              <a:t> Rumsfeld</a:t>
            </a:r>
          </a:p>
        </p:txBody>
      </p:sp>
      <p:sp>
        <p:nvSpPr>
          <p:cNvPr id="17" name="TextBox 16"/>
          <p:cNvSpPr txBox="1"/>
          <p:nvPr/>
        </p:nvSpPr>
        <p:spPr>
          <a:xfrm>
            <a:off x="278916" y="2456943"/>
            <a:ext cx="2961240" cy="1446550"/>
          </a:xfrm>
          <a:prstGeom prst="rect">
            <a:avLst/>
          </a:prstGeom>
          <a:noFill/>
        </p:spPr>
        <p:txBody>
          <a:bodyPr wrap="square" rtlCol="0">
            <a:spAutoFit/>
          </a:bodyPr>
          <a:lstStyle/>
          <a:p>
            <a:pPr defTabSz="754380"/>
            <a:r>
              <a:rPr lang="en-US" sz="4400" dirty="0">
                <a:latin typeface="Arvo" panose="02000000000000000000" pitchFamily="2" charset="0"/>
                <a:ea typeface="Arvo" panose="02000000000000000000" pitchFamily="2" charset="0"/>
              </a:rPr>
              <a:t>Knowns </a:t>
            </a:r>
            <a:r>
              <a:rPr lang="es-PY" sz="4400" dirty="0">
                <a:latin typeface="Arvo" panose="02000000000000000000" pitchFamily="2" charset="0"/>
                <a:ea typeface="Arvo" panose="02000000000000000000" pitchFamily="2" charset="0"/>
              </a:rPr>
              <a:t>&amp; </a:t>
            </a:r>
          </a:p>
          <a:p>
            <a:pPr defTabSz="754380"/>
            <a:r>
              <a:rPr lang="es-PY" sz="4400" dirty="0" err="1">
                <a:latin typeface="Arvo" panose="02000000000000000000" pitchFamily="2" charset="0"/>
                <a:ea typeface="Arvo" panose="02000000000000000000" pitchFamily="2" charset="0"/>
              </a:rPr>
              <a:t>Unknowns</a:t>
            </a:r>
            <a:endParaRPr lang="id-ID" sz="4400" dirty="0">
              <a:latin typeface="Arvo" panose="02000000000000000000" pitchFamily="2" charset="0"/>
              <a:ea typeface="Arvo" panose="02000000000000000000" pitchFamily="2" charset="0"/>
            </a:endParaRPr>
          </a:p>
        </p:txBody>
      </p:sp>
      <p:sp>
        <p:nvSpPr>
          <p:cNvPr id="18" name="Shape 463"/>
          <p:cNvSpPr/>
          <p:nvPr/>
        </p:nvSpPr>
        <p:spPr>
          <a:xfrm>
            <a:off x="4150810" y="1597577"/>
            <a:ext cx="1224824" cy="126957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1</a:t>
            </a:r>
          </a:p>
        </p:txBody>
      </p:sp>
      <p:sp>
        <p:nvSpPr>
          <p:cNvPr id="19" name="TextBox 18"/>
          <p:cNvSpPr txBox="1"/>
          <p:nvPr/>
        </p:nvSpPr>
        <p:spPr>
          <a:xfrm>
            <a:off x="5075783" y="2217128"/>
            <a:ext cx="3708951" cy="950976"/>
          </a:xfrm>
          <a:prstGeom prst="rect">
            <a:avLst/>
          </a:prstGeom>
          <a:noFill/>
        </p:spPr>
        <p:txBody>
          <a:bodyPr wrap="square" rtlCol="0">
            <a:spAutoFit/>
          </a:bodyPr>
          <a:lstStyle/>
          <a:p>
            <a:pPr defTabSz="754380"/>
            <a:r>
              <a:rPr lang="es-PY" sz="2800" dirty="0">
                <a:solidFill>
                  <a:prstClr val="white">
                    <a:lumMod val="50000"/>
                  </a:prstClr>
                </a:solidFill>
                <a:latin typeface="HK Grotesk" panose="00000500000000000000" pitchFamily="50" charset="0"/>
              </a:rPr>
              <a:t>Hay cosas que sabemos que sabemos</a:t>
            </a:r>
          </a:p>
        </p:txBody>
      </p:sp>
      <p:sp>
        <p:nvSpPr>
          <p:cNvPr id="20" name="TextBox 19"/>
          <p:cNvSpPr txBox="1"/>
          <p:nvPr/>
        </p:nvSpPr>
        <p:spPr>
          <a:xfrm>
            <a:off x="4958818" y="1789044"/>
            <a:ext cx="2674434" cy="523220"/>
          </a:xfrm>
          <a:prstGeom prst="rect">
            <a:avLst/>
          </a:prstGeom>
          <a:noFill/>
        </p:spPr>
        <p:txBody>
          <a:bodyPr wrap="square" rtlCol="0">
            <a:spAutoFit/>
          </a:bodyPr>
          <a:lstStyle/>
          <a:p>
            <a:pPr defTabSz="754380"/>
            <a:r>
              <a:rPr lang="en-US" sz="2800" dirty="0">
                <a:solidFill>
                  <a:prstClr val="black"/>
                </a:solidFill>
                <a:latin typeface="HK Grotesk Medium" panose="00000600000000000000" pitchFamily="50" charset="0"/>
              </a:rPr>
              <a:t>Known Knowns</a:t>
            </a:r>
          </a:p>
        </p:txBody>
      </p:sp>
      <p:sp>
        <p:nvSpPr>
          <p:cNvPr id="21" name="Shape 463"/>
          <p:cNvSpPr/>
          <p:nvPr/>
        </p:nvSpPr>
        <p:spPr>
          <a:xfrm>
            <a:off x="4208436" y="3237537"/>
            <a:ext cx="1224824" cy="126957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2</a:t>
            </a:r>
          </a:p>
        </p:txBody>
      </p:sp>
      <p:sp>
        <p:nvSpPr>
          <p:cNvPr id="22" name="TextBox 21"/>
          <p:cNvSpPr txBox="1"/>
          <p:nvPr/>
        </p:nvSpPr>
        <p:spPr>
          <a:xfrm>
            <a:off x="5075783" y="3812093"/>
            <a:ext cx="3708951" cy="954107"/>
          </a:xfrm>
          <a:prstGeom prst="rect">
            <a:avLst/>
          </a:prstGeom>
          <a:noFill/>
        </p:spPr>
        <p:txBody>
          <a:bodyPr wrap="square" rtlCol="0">
            <a:spAutoFit/>
          </a:bodyPr>
          <a:lstStyle/>
          <a:p>
            <a:pPr defTabSz="754380"/>
            <a:r>
              <a:rPr lang="es-PY" sz="2800" dirty="0">
                <a:solidFill>
                  <a:prstClr val="white">
                    <a:lumMod val="50000"/>
                  </a:prstClr>
                </a:solidFill>
                <a:latin typeface="HK Grotesk" panose="00000500000000000000" pitchFamily="50" charset="0"/>
              </a:rPr>
              <a:t>Hay cosas que sabemos que no sabemos</a:t>
            </a:r>
          </a:p>
        </p:txBody>
      </p:sp>
      <p:sp>
        <p:nvSpPr>
          <p:cNvPr id="25" name="TextBox 24"/>
          <p:cNvSpPr txBox="1"/>
          <p:nvPr/>
        </p:nvSpPr>
        <p:spPr>
          <a:xfrm>
            <a:off x="4958818" y="3366097"/>
            <a:ext cx="3001296" cy="523220"/>
          </a:xfrm>
          <a:prstGeom prst="rect">
            <a:avLst/>
          </a:prstGeom>
          <a:noFill/>
        </p:spPr>
        <p:txBody>
          <a:bodyPr wrap="square" rtlCol="0">
            <a:spAutoFit/>
          </a:bodyPr>
          <a:lstStyle/>
          <a:p>
            <a:pPr defTabSz="754380"/>
            <a:r>
              <a:rPr lang="es-PY" sz="2800" dirty="0" err="1">
                <a:solidFill>
                  <a:prstClr val="black"/>
                </a:solidFill>
                <a:latin typeface="HK Grotesk Medium" panose="00000600000000000000" pitchFamily="50" charset="0"/>
              </a:rPr>
              <a:t>Known</a:t>
            </a:r>
            <a:r>
              <a:rPr lang="es-PY" sz="2800" dirty="0">
                <a:solidFill>
                  <a:prstClr val="black"/>
                </a:solidFill>
                <a:latin typeface="HK Grotesk Medium" panose="00000600000000000000" pitchFamily="50" charset="0"/>
              </a:rPr>
              <a:t> </a:t>
            </a:r>
            <a:r>
              <a:rPr lang="es-PY" sz="2800" dirty="0" err="1">
                <a:solidFill>
                  <a:prstClr val="black"/>
                </a:solidFill>
                <a:latin typeface="HK Grotesk Medium" panose="00000600000000000000" pitchFamily="50" charset="0"/>
              </a:rPr>
              <a:t>unknowns</a:t>
            </a:r>
            <a:endParaRPr lang="en-US" sz="2800" dirty="0">
              <a:solidFill>
                <a:prstClr val="black"/>
              </a:solidFill>
              <a:latin typeface="HK Grotesk Medium" panose="00000600000000000000" pitchFamily="50" charset="0"/>
            </a:endParaRPr>
          </a:p>
        </p:txBody>
      </p:sp>
      <p:sp>
        <p:nvSpPr>
          <p:cNvPr id="26" name="Shape 463"/>
          <p:cNvSpPr/>
          <p:nvPr/>
        </p:nvSpPr>
        <p:spPr>
          <a:xfrm>
            <a:off x="4208436" y="4763114"/>
            <a:ext cx="1224824" cy="126957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3</a:t>
            </a:r>
          </a:p>
        </p:txBody>
      </p:sp>
      <p:sp>
        <p:nvSpPr>
          <p:cNvPr id="29" name="TextBox 28"/>
          <p:cNvSpPr txBox="1"/>
          <p:nvPr/>
        </p:nvSpPr>
        <p:spPr>
          <a:xfrm>
            <a:off x="5075783" y="5377426"/>
            <a:ext cx="3708951" cy="1384995"/>
          </a:xfrm>
          <a:prstGeom prst="rect">
            <a:avLst/>
          </a:prstGeom>
          <a:noFill/>
        </p:spPr>
        <p:txBody>
          <a:bodyPr wrap="square" rtlCol="0">
            <a:spAutoFit/>
          </a:bodyPr>
          <a:lstStyle/>
          <a:p>
            <a:pPr defTabSz="754380"/>
            <a:r>
              <a:rPr lang="es-PY" sz="2800">
                <a:solidFill>
                  <a:prstClr val="white">
                    <a:lumMod val="50000"/>
                  </a:prstClr>
                </a:solidFill>
                <a:latin typeface="HK Grotesk" panose="00000500000000000000" pitchFamily="50" charset="0"/>
              </a:rPr>
              <a:t>Hay cosas que no sabemos que no sabemos</a:t>
            </a:r>
          </a:p>
        </p:txBody>
      </p:sp>
      <p:sp>
        <p:nvSpPr>
          <p:cNvPr id="30" name="TextBox 29"/>
          <p:cNvSpPr txBox="1"/>
          <p:nvPr/>
        </p:nvSpPr>
        <p:spPr>
          <a:xfrm>
            <a:off x="4958818" y="4931430"/>
            <a:ext cx="3367190" cy="523220"/>
          </a:xfrm>
          <a:prstGeom prst="rect">
            <a:avLst/>
          </a:prstGeom>
          <a:noFill/>
        </p:spPr>
        <p:txBody>
          <a:bodyPr wrap="square" rtlCol="0">
            <a:spAutoFit/>
          </a:bodyPr>
          <a:lstStyle/>
          <a:p>
            <a:pPr defTabSz="754380"/>
            <a:r>
              <a:rPr lang="es-PY" sz="2800" dirty="0" err="1">
                <a:solidFill>
                  <a:prstClr val="black"/>
                </a:solidFill>
                <a:latin typeface="HK Grotesk Medium" panose="00000600000000000000" pitchFamily="50" charset="0"/>
              </a:rPr>
              <a:t>Unknown</a:t>
            </a:r>
            <a:r>
              <a:rPr lang="es-PY" sz="2800" dirty="0">
                <a:solidFill>
                  <a:prstClr val="black"/>
                </a:solidFill>
                <a:latin typeface="HK Grotesk Medium" panose="00000600000000000000" pitchFamily="50" charset="0"/>
              </a:rPr>
              <a:t> </a:t>
            </a:r>
            <a:r>
              <a:rPr lang="es-PY" sz="2800" dirty="0" err="1">
                <a:solidFill>
                  <a:prstClr val="black"/>
                </a:solidFill>
                <a:latin typeface="HK Grotesk Medium" panose="00000600000000000000" pitchFamily="50" charset="0"/>
              </a:rPr>
              <a:t>unknowns</a:t>
            </a:r>
            <a:endParaRPr lang="en-US" sz="2800" dirty="0">
              <a:solidFill>
                <a:prstClr val="black"/>
              </a:solidFill>
              <a:latin typeface="HK Grotesk Medium" panose="00000600000000000000" pitchFamily="50" charset="0"/>
            </a:endParaRPr>
          </a:p>
        </p:txBody>
      </p:sp>
    </p:spTree>
    <p:extLst>
      <p:ext uri="{BB962C8B-B14F-4D97-AF65-F5344CB8AC3E}">
        <p14:creationId xmlns:p14="http://schemas.microsoft.com/office/powerpoint/2010/main" val="60650087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theme/theme1.xml><?xml version="1.0" encoding="utf-8"?>
<a:theme xmlns:a="http://schemas.openxmlformats.org/drawingml/2006/main" name="Red Brochure 11 x 8.5">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dBrochure.potx" id="{E914270B-3276-4F2E-8580-C3CCE9E5F702}" vid="{E9F90C9B-080A-428F-9657-A3A4573153FD}"/>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olored 2">
      <a:dk1>
        <a:sysClr val="windowText" lastClr="000000"/>
      </a:dk1>
      <a:lt1>
        <a:sysClr val="window" lastClr="FFFFFF"/>
      </a:lt1>
      <a:dk2>
        <a:srgbClr val="FFFFFF"/>
      </a:dk2>
      <a:lt2>
        <a:srgbClr val="FFFFFF"/>
      </a:lt2>
      <a:accent1>
        <a:srgbClr val="2491BD"/>
      </a:accent1>
      <a:accent2>
        <a:srgbClr val="209078"/>
      </a:accent2>
      <a:accent3>
        <a:srgbClr val="E9992D"/>
      </a:accent3>
      <a:accent4>
        <a:srgbClr val="CB3D30"/>
      </a:accent4>
      <a:accent5>
        <a:srgbClr val="FFFFFF"/>
      </a:accent5>
      <a:accent6>
        <a:srgbClr val="FFFFFF"/>
      </a:accent6>
      <a:hlink>
        <a:srgbClr val="FFFFFF"/>
      </a:hlink>
      <a:folHlink>
        <a:srgbClr val="FFFFF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5C778C8-FE8B-44C3-ADAD-6775E8F58B7A}">
  <we:reference id="wa104379989" version="1.0.0.0" store="es-ES" storeType="OMEX"/>
  <we:alternateReferences>
    <we:reference id="WA104379989" version="1.0.0.0" store="WA10437998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2977314-8297-423F-815C-299D2AF8B6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8581</Words>
  <Application>Microsoft Office PowerPoint</Application>
  <PresentationFormat>Custom</PresentationFormat>
  <Paragraphs>550</Paragraphs>
  <Slides>50</Slides>
  <Notes>46</Notes>
  <HiddenSlides>0</HiddenSlides>
  <MMClips>0</MMClips>
  <ScaleCrop>false</ScaleCrop>
  <HeadingPairs>
    <vt:vector size="6" baseType="variant">
      <vt:variant>
        <vt:lpstr>Fonts Used</vt:lpstr>
      </vt:variant>
      <vt:variant>
        <vt:i4>21</vt:i4>
      </vt:variant>
      <vt:variant>
        <vt:lpstr>Theme</vt:lpstr>
      </vt:variant>
      <vt:variant>
        <vt:i4>3</vt:i4>
      </vt:variant>
      <vt:variant>
        <vt:lpstr>Slide Titles</vt:lpstr>
      </vt:variant>
      <vt:variant>
        <vt:i4>50</vt:i4>
      </vt:variant>
    </vt:vector>
  </HeadingPairs>
  <TitlesOfParts>
    <vt:vector size="74" baseType="lpstr">
      <vt:lpstr>ＭＳ Ｐゴシック</vt:lpstr>
      <vt:lpstr>ＭＳ Ｐゴシック</vt:lpstr>
      <vt:lpstr>Adobe Fangsong Std R</vt:lpstr>
      <vt:lpstr>Arial</vt:lpstr>
      <vt:lpstr>Arvo</vt:lpstr>
      <vt:lpstr>Calibri</vt:lpstr>
      <vt:lpstr>Calibri Light</vt:lpstr>
      <vt:lpstr>Century Gothic</vt:lpstr>
      <vt:lpstr>Garamond</vt:lpstr>
      <vt:lpstr>Georgia</vt:lpstr>
      <vt:lpstr>Gill Sans</vt:lpstr>
      <vt:lpstr>Gill Sans MT</vt:lpstr>
      <vt:lpstr>Helvetica</vt:lpstr>
      <vt:lpstr>Helvetica Light</vt:lpstr>
      <vt:lpstr>HK Grotesk</vt:lpstr>
      <vt:lpstr>HK Grotesk Medium</vt:lpstr>
      <vt:lpstr>Lucida Grande</vt:lpstr>
      <vt:lpstr>Open Sans</vt:lpstr>
      <vt:lpstr>Source Sans Pro</vt:lpstr>
      <vt:lpstr>TT Corals Thin DEMO</vt:lpstr>
      <vt:lpstr>ヒラギノ角ゴ Pro W3</vt:lpstr>
      <vt:lpstr>Red Brochure 11 x 8.5</vt:lpstr>
      <vt:lpstr>2_Office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keywords/>
  <cp:lastModifiedBy/>
  <cp:revision>3</cp:revision>
  <dcterms:created xsi:type="dcterms:W3CDTF">2016-08-22T19:52:24Z</dcterms:created>
  <dcterms:modified xsi:type="dcterms:W3CDTF">2017-03-27T23:49:59Z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TC038954999991</vt:lpwstr>
  </property>
</Properties>
</file>